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8" r:id="rId3"/>
    <p:sldId id="261" r:id="rId4"/>
    <p:sldId id="263" r:id="rId5"/>
    <p:sldId id="257" r:id="rId6"/>
    <p:sldId id="259" r:id="rId7"/>
    <p:sldId id="262" r:id="rId8"/>
    <p:sldId id="26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EBD0"/>
    <a:srgbClr val="FAD7A0"/>
    <a:srgbClr val="F7DC6F"/>
    <a:srgbClr val="F1C40F"/>
    <a:srgbClr val="F08080"/>
    <a:srgbClr val="85C1E9"/>
    <a:srgbClr val="5DADE2"/>
    <a:srgbClr val="34495E"/>
    <a:srgbClr val="D8736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14" autoAdjust="0"/>
    <p:restoredTop sz="81565" autoAdjust="0"/>
  </p:normalViewPr>
  <p:slideViewPr>
    <p:cSldViewPr snapToGrid="0">
      <p:cViewPr varScale="1">
        <p:scale>
          <a:sx n="99" d="100"/>
          <a:sy n="99" d="100"/>
        </p:scale>
        <p:origin x="161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___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A7E0-4098-BC71-462A9D03D66E}"/>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A7E0-4098-BC71-462A9D03D66E}"/>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A7E0-4098-BC71-462A9D03D66E}"/>
            </c:ext>
          </c:extLst>
        </c:ser>
        <c:ser>
          <c:idx val="3"/>
          <c:order val="3"/>
          <c:tx>
            <c:strRef>
              <c:f>Sheet1!$E$1</c:f>
              <c:strCache>
                <c:ptCount val="1"/>
                <c:pt idx="0">
                  <c:v>系列４</c:v>
                </c:pt>
              </c:strCache>
            </c:strRef>
          </c:tx>
          <c:spPr>
            <a:solidFill>
              <a:schemeClr val="accent4"/>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Sheet1!$E$2:$E$5</c:f>
              <c:numCache>
                <c:formatCode>General</c:formatCode>
                <c:ptCount val="4"/>
                <c:pt idx="0">
                  <c:v>1.5</c:v>
                </c:pt>
                <c:pt idx="1">
                  <c:v>3.3</c:v>
                </c:pt>
                <c:pt idx="2">
                  <c:v>4</c:v>
                </c:pt>
                <c:pt idx="3">
                  <c:v>3.5</c:v>
                </c:pt>
              </c:numCache>
            </c:numRef>
          </c:val>
          <c:extLst>
            <c:ext xmlns:c16="http://schemas.microsoft.com/office/drawing/2014/chart" uri="{C3380CC4-5D6E-409C-BE32-E72D297353CC}">
              <c16:uniqueId val="{00000000-BA34-4B2E-BC02-08D474AC5729}"/>
            </c:ext>
          </c:extLst>
        </c:ser>
        <c:dLbls>
          <c:showLegendKey val="0"/>
          <c:showVal val="0"/>
          <c:showCatName val="0"/>
          <c:showSerName val="0"/>
          <c:showPercent val="0"/>
          <c:showBubbleSize val="0"/>
        </c:dLbls>
        <c:gapWidth val="60"/>
        <c:overlap val="-10"/>
        <c:axId val="923936496"/>
        <c:axId val="923942736"/>
      </c:barChart>
      <c:catAx>
        <c:axId val="923936496"/>
        <c:scaling>
          <c:orientation val="minMax"/>
        </c:scaling>
        <c:delete val="0"/>
        <c:axPos val="b"/>
        <c:title>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title>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42736"/>
        <c:crosses val="autoZero"/>
        <c:auto val="1"/>
        <c:lblAlgn val="ctr"/>
        <c:lblOffset val="100"/>
        <c:noMultiLvlLbl val="0"/>
      </c:catAx>
      <c:valAx>
        <c:axId val="923942736"/>
        <c:scaling>
          <c:orientation val="minMax"/>
        </c:scaling>
        <c:delete val="0"/>
        <c:axPos val="l"/>
        <c:majorGridlines>
          <c:spPr>
            <a:ln w="9525" cap="flat" cmpd="sng" algn="ctr">
              <a:noFill/>
              <a:round/>
            </a:ln>
            <a:effectLst/>
          </c:spPr>
        </c:majorGridlines>
        <c:title>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title>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36496"/>
        <c:crosses val="autoZero"/>
        <c:crossBetween val="between"/>
      </c:valAx>
      <c:spPr>
        <a:noFill/>
        <a:ln w="25400">
          <a:noFill/>
        </a:ln>
        <a:effectLst/>
      </c:spPr>
    </c:plotArea>
    <c:legend>
      <c:legendPos val="tr"/>
      <c:layout>
        <c:manualLayout>
          <c:xMode val="edge"/>
          <c:yMode val="edge"/>
          <c:x val="0.49915071629262203"/>
          <c:y val="3.5719671781983646E-2"/>
          <c:w val="0.48904936001942495"/>
          <c:h val="0.11655609594479149"/>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游ゴシック" panose="020B0400000000000000" pitchFamily="50" charset="-128"/>
          <a:ea typeface="游ゴシック" panose="020B0400000000000000"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50800" cap="rnd">
              <a:solidFill>
                <a:schemeClr val="accent1"/>
              </a:solidFill>
              <a:round/>
            </a:ln>
            <a:effectLst/>
          </c:spPr>
          <c:marker>
            <c:symbol val="circle"/>
            <c:size val="10"/>
            <c:spPr>
              <a:solidFill>
                <a:schemeClr val="accent1"/>
              </a:solidFill>
              <a:ln w="9525">
                <a:solidFill>
                  <a:schemeClr val="accent1"/>
                </a:solidFill>
              </a:ln>
              <a:effectLst/>
            </c:spPr>
          </c:marker>
          <c:cat>
            <c:strRef>
              <c:f>Sheet1!$A$2:$A$5</c:f>
              <c:strCache>
                <c:ptCount val="4"/>
                <c:pt idx="0">
                  <c:v>カテゴリ 1</c:v>
                </c:pt>
                <c:pt idx="1">
                  <c:v>カテゴリ 2</c:v>
                </c:pt>
                <c:pt idx="2">
                  <c:v>カテゴリ 3</c:v>
                </c:pt>
                <c:pt idx="3">
                  <c:v>カテゴリ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A7E0-4098-BC71-462A9D03D66E}"/>
            </c:ext>
          </c:extLst>
        </c:ser>
        <c:ser>
          <c:idx val="1"/>
          <c:order val="1"/>
          <c:tx>
            <c:strRef>
              <c:f>Sheet1!$C$1</c:f>
              <c:strCache>
                <c:ptCount val="1"/>
                <c:pt idx="0">
                  <c:v>系列 2</c:v>
                </c:pt>
              </c:strCache>
            </c:strRef>
          </c:tx>
          <c:spPr>
            <a:ln w="50800" cap="rnd">
              <a:solidFill>
                <a:schemeClr val="accent2"/>
              </a:solidFill>
              <a:round/>
            </a:ln>
            <a:effectLst/>
          </c:spPr>
          <c:marker>
            <c:symbol val="circle"/>
            <c:size val="10"/>
            <c:spPr>
              <a:solidFill>
                <a:schemeClr val="bg1"/>
              </a:solidFill>
              <a:ln w="50800">
                <a:solidFill>
                  <a:schemeClr val="accent2"/>
                </a:solidFill>
              </a:ln>
              <a:effectLst/>
            </c:spPr>
          </c:marker>
          <c:cat>
            <c:strRef>
              <c:f>Sheet1!$A$2:$A$5</c:f>
              <c:strCache>
                <c:ptCount val="4"/>
                <c:pt idx="0">
                  <c:v>カテゴリ 1</c:v>
                </c:pt>
                <c:pt idx="1">
                  <c:v>カテゴリ 2</c:v>
                </c:pt>
                <c:pt idx="2">
                  <c:v>カテゴリ 3</c:v>
                </c:pt>
                <c:pt idx="3">
                  <c:v>カテゴリ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A7E0-4098-BC71-462A9D03D66E}"/>
            </c:ext>
          </c:extLst>
        </c:ser>
        <c:ser>
          <c:idx val="2"/>
          <c:order val="2"/>
          <c:tx>
            <c:strRef>
              <c:f>Sheet1!$D$1</c:f>
              <c:strCache>
                <c:ptCount val="1"/>
                <c:pt idx="0">
                  <c:v>系列 3</c:v>
                </c:pt>
              </c:strCache>
            </c:strRef>
          </c:tx>
          <c:spPr>
            <a:ln w="50800" cap="rnd">
              <a:solidFill>
                <a:schemeClr val="accent3"/>
              </a:solidFill>
              <a:round/>
            </a:ln>
            <a:effectLst/>
          </c:spPr>
          <c:marker>
            <c:symbol val="triangle"/>
            <c:size val="10"/>
            <c:spPr>
              <a:solidFill>
                <a:srgbClr val="D8736F"/>
              </a:solidFill>
              <a:ln w="50800">
                <a:solidFill>
                  <a:schemeClr val="accent3"/>
                </a:solidFill>
              </a:ln>
              <a:effectLst/>
            </c:spPr>
          </c:marker>
          <c:cat>
            <c:strRef>
              <c:f>Sheet1!$A$2:$A$5</c:f>
              <c:strCache>
                <c:ptCount val="4"/>
                <c:pt idx="0">
                  <c:v>カテゴリ 1</c:v>
                </c:pt>
                <c:pt idx="1">
                  <c:v>カテゴリ 2</c:v>
                </c:pt>
                <c:pt idx="2">
                  <c:v>カテゴリ 3</c:v>
                </c:pt>
                <c:pt idx="3">
                  <c:v>カテゴリ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A7E0-4098-BC71-462A9D03D66E}"/>
            </c:ext>
          </c:extLst>
        </c:ser>
        <c:ser>
          <c:idx val="3"/>
          <c:order val="3"/>
          <c:tx>
            <c:strRef>
              <c:f>Sheet1!$E$1</c:f>
              <c:strCache>
                <c:ptCount val="1"/>
                <c:pt idx="0">
                  <c:v>系列4</c:v>
                </c:pt>
              </c:strCache>
            </c:strRef>
          </c:tx>
          <c:spPr>
            <a:ln w="50800" cap="rnd">
              <a:solidFill>
                <a:schemeClr val="accent4"/>
              </a:solidFill>
              <a:round/>
            </a:ln>
            <a:effectLst/>
          </c:spPr>
          <c:marker>
            <c:symbol val="triangle"/>
            <c:size val="10"/>
            <c:spPr>
              <a:solidFill>
                <a:srgbClr val="FFFFFF"/>
              </a:solidFill>
              <a:ln w="50800">
                <a:solidFill>
                  <a:schemeClr val="accent4"/>
                </a:solidFill>
              </a:ln>
              <a:effectLst/>
            </c:spPr>
          </c:marker>
          <c:cat>
            <c:strRef>
              <c:f>Sheet1!$A$2:$A$5</c:f>
              <c:strCache>
                <c:ptCount val="4"/>
                <c:pt idx="0">
                  <c:v>カテゴリ 1</c:v>
                </c:pt>
                <c:pt idx="1">
                  <c:v>カテゴリ 2</c:v>
                </c:pt>
                <c:pt idx="2">
                  <c:v>カテゴリ 3</c:v>
                </c:pt>
                <c:pt idx="3">
                  <c:v>カテゴリ 4</c:v>
                </c:pt>
              </c:strCache>
            </c:strRef>
          </c:cat>
          <c:val>
            <c:numRef>
              <c:f>Sheet1!$E$2:$E$5</c:f>
              <c:numCache>
                <c:formatCode>General</c:formatCode>
                <c:ptCount val="4"/>
                <c:pt idx="0">
                  <c:v>1.5</c:v>
                </c:pt>
                <c:pt idx="1">
                  <c:v>3.3</c:v>
                </c:pt>
                <c:pt idx="2">
                  <c:v>4</c:v>
                </c:pt>
                <c:pt idx="3">
                  <c:v>3.5</c:v>
                </c:pt>
              </c:numCache>
            </c:numRef>
          </c:val>
          <c:smooth val="0"/>
          <c:extLst>
            <c:ext xmlns:c16="http://schemas.microsoft.com/office/drawing/2014/chart" uri="{C3380CC4-5D6E-409C-BE32-E72D297353CC}">
              <c16:uniqueId val="{00000000-36EB-49E0-99A3-500F7B7DC228}"/>
            </c:ext>
          </c:extLst>
        </c:ser>
        <c:dLbls>
          <c:showLegendKey val="0"/>
          <c:showVal val="0"/>
          <c:showCatName val="0"/>
          <c:showSerName val="0"/>
          <c:showPercent val="0"/>
          <c:showBubbleSize val="0"/>
        </c:dLbls>
        <c:marker val="1"/>
        <c:smooth val="0"/>
        <c:axId val="923936496"/>
        <c:axId val="923942736"/>
      </c:lineChart>
      <c:catAx>
        <c:axId val="923936496"/>
        <c:scaling>
          <c:orientation val="minMax"/>
        </c:scaling>
        <c:delete val="0"/>
        <c:axPos val="b"/>
        <c:title>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42736"/>
        <c:crosses val="autoZero"/>
        <c:auto val="1"/>
        <c:lblAlgn val="ctr"/>
        <c:lblOffset val="100"/>
        <c:noMultiLvlLbl val="0"/>
      </c:catAx>
      <c:valAx>
        <c:axId val="923942736"/>
        <c:scaling>
          <c:orientation val="minMax"/>
        </c:scaling>
        <c:delete val="0"/>
        <c:axPos val="l"/>
        <c:majorGridlines>
          <c:spPr>
            <a:ln w="9525" cap="flat" cmpd="sng" algn="ctr">
              <a:noFill/>
              <a:round/>
            </a:ln>
            <a:effectLst/>
          </c:spPr>
        </c:majorGridlines>
        <c:title>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a:solidFill>
              <a:schemeClr val="bg1">
                <a:lumMod val="75000"/>
              </a:schemeClr>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Segoe UI Semibold" panose="020B0702040204020203" pitchFamily="34" charset="0"/>
              </a:defRPr>
            </a:pPr>
            <a:endParaRPr lang="ja-JP"/>
          </a:p>
        </c:txPr>
        <c:crossAx val="923936496"/>
        <c:crosses val="autoZero"/>
        <c:crossBetween val="between"/>
      </c:valAx>
      <c:spPr>
        <a:noFill/>
        <a:ln>
          <a:noFill/>
        </a:ln>
        <a:effectLst/>
      </c:spPr>
    </c:plotArea>
    <c:legend>
      <c:legendPos val="tr"/>
      <c:layout>
        <c:manualLayout>
          <c:xMode val="edge"/>
          <c:yMode val="edge"/>
          <c:x val="0.40055066999898598"/>
          <c:y val="3.3071988595866002E-3"/>
          <c:w val="0.57721487437666785"/>
          <c:h val="0.17866661789657204"/>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50800">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969605358267219"/>
          <c:y val="4.4976059053793802E-2"/>
          <c:w val="0.77060419175143857"/>
          <c:h val="0.71946831954073387"/>
        </c:manualLayout>
      </c:layout>
      <c:scatterChart>
        <c:scatterStyle val="lineMarker"/>
        <c:varyColors val="0"/>
        <c:ser>
          <c:idx val="0"/>
          <c:order val="0"/>
          <c:tx>
            <c:strRef>
              <c:f>Sheet1!$B$1</c:f>
              <c:strCache>
                <c:ptCount val="1"/>
                <c:pt idx="0">
                  <c:v>系列 1</c:v>
                </c:pt>
              </c:strCache>
            </c:strRef>
          </c:tx>
          <c:spPr>
            <a:ln w="25400" cap="rnd">
              <a:noFill/>
              <a:round/>
            </a:ln>
            <a:effectLst/>
          </c:spPr>
          <c:marker>
            <c:symbol val="circle"/>
            <c:size val="10"/>
            <c:spPr>
              <a:solidFill>
                <a:schemeClr val="accent1"/>
              </a:solidFill>
              <a:ln w="9525">
                <a:solidFill>
                  <a:schemeClr val="accent1"/>
                </a:solidFill>
              </a:ln>
              <a:effectLst/>
            </c:spPr>
          </c:marker>
          <c:xVal>
            <c:strRef>
              <c:f>Sheet1!$A$2:$A$5</c:f>
              <c:strCache>
                <c:ptCount val="4"/>
                <c:pt idx="0">
                  <c:v>カテゴリ 1</c:v>
                </c:pt>
                <c:pt idx="1">
                  <c:v>カテゴリ 2</c:v>
                </c:pt>
                <c:pt idx="2">
                  <c:v>カテゴリ 3</c:v>
                </c:pt>
                <c:pt idx="3">
                  <c:v>カテゴリ 4</c:v>
                </c:pt>
              </c:strCache>
            </c:strRef>
          </c:xVal>
          <c:yVal>
            <c:numRef>
              <c:f>Sheet1!$B$2:$B$5</c:f>
              <c:numCache>
                <c:formatCode>General</c:formatCode>
                <c:ptCount val="4"/>
                <c:pt idx="0">
                  <c:v>4.3</c:v>
                </c:pt>
                <c:pt idx="1">
                  <c:v>2.5</c:v>
                </c:pt>
                <c:pt idx="2">
                  <c:v>3.5</c:v>
                </c:pt>
                <c:pt idx="3">
                  <c:v>4.5</c:v>
                </c:pt>
              </c:numCache>
            </c:numRef>
          </c:yVal>
          <c:smooth val="0"/>
          <c:extLst>
            <c:ext xmlns:c16="http://schemas.microsoft.com/office/drawing/2014/chart" uri="{C3380CC4-5D6E-409C-BE32-E72D297353CC}">
              <c16:uniqueId val="{00000000-A7E0-4098-BC71-462A9D03D66E}"/>
            </c:ext>
          </c:extLst>
        </c:ser>
        <c:ser>
          <c:idx val="1"/>
          <c:order val="1"/>
          <c:tx>
            <c:strRef>
              <c:f>Sheet1!$C$1</c:f>
              <c:strCache>
                <c:ptCount val="1"/>
                <c:pt idx="0">
                  <c:v>系列 2</c:v>
                </c:pt>
              </c:strCache>
            </c:strRef>
          </c:tx>
          <c:spPr>
            <a:ln w="25400" cap="rnd">
              <a:noFill/>
              <a:round/>
            </a:ln>
            <a:effectLst/>
          </c:spPr>
          <c:marker>
            <c:symbol val="circle"/>
            <c:size val="10"/>
            <c:spPr>
              <a:solidFill>
                <a:schemeClr val="bg1"/>
              </a:solidFill>
              <a:ln w="50800">
                <a:solidFill>
                  <a:schemeClr val="accent2"/>
                </a:solidFill>
              </a:ln>
              <a:effectLst/>
            </c:spPr>
          </c:marker>
          <c:xVal>
            <c:strRef>
              <c:f>Sheet1!$A$2:$A$5</c:f>
              <c:strCache>
                <c:ptCount val="4"/>
                <c:pt idx="0">
                  <c:v>カテゴリ 1</c:v>
                </c:pt>
                <c:pt idx="1">
                  <c:v>カテゴリ 2</c:v>
                </c:pt>
                <c:pt idx="2">
                  <c:v>カテゴリ 3</c:v>
                </c:pt>
                <c:pt idx="3">
                  <c:v>カテゴリ 4</c:v>
                </c:pt>
              </c:strCache>
            </c:strRef>
          </c:xVal>
          <c:yVal>
            <c:numRef>
              <c:f>Sheet1!$C$2:$C$5</c:f>
              <c:numCache>
                <c:formatCode>General</c:formatCode>
                <c:ptCount val="4"/>
                <c:pt idx="0">
                  <c:v>2.4</c:v>
                </c:pt>
                <c:pt idx="1">
                  <c:v>4.4000000000000004</c:v>
                </c:pt>
                <c:pt idx="2">
                  <c:v>1.8</c:v>
                </c:pt>
                <c:pt idx="3">
                  <c:v>2.8</c:v>
                </c:pt>
              </c:numCache>
            </c:numRef>
          </c:yVal>
          <c:smooth val="0"/>
          <c:extLst>
            <c:ext xmlns:c16="http://schemas.microsoft.com/office/drawing/2014/chart" uri="{C3380CC4-5D6E-409C-BE32-E72D297353CC}">
              <c16:uniqueId val="{00000001-A7E0-4098-BC71-462A9D03D66E}"/>
            </c:ext>
          </c:extLst>
        </c:ser>
        <c:ser>
          <c:idx val="2"/>
          <c:order val="2"/>
          <c:tx>
            <c:strRef>
              <c:f>Sheet1!$D$1</c:f>
              <c:strCache>
                <c:ptCount val="1"/>
                <c:pt idx="0">
                  <c:v>系列 3</c:v>
                </c:pt>
              </c:strCache>
            </c:strRef>
          </c:tx>
          <c:spPr>
            <a:ln w="25400" cap="rnd">
              <a:noFill/>
              <a:round/>
            </a:ln>
            <a:effectLst/>
          </c:spPr>
          <c:marker>
            <c:symbol val="triangle"/>
            <c:size val="10"/>
            <c:spPr>
              <a:solidFill>
                <a:schemeClr val="bg1"/>
              </a:solidFill>
              <a:ln w="50800">
                <a:solidFill>
                  <a:schemeClr val="accent3"/>
                </a:solidFill>
              </a:ln>
              <a:effectLst/>
            </c:spPr>
          </c:marker>
          <c:xVal>
            <c:strRef>
              <c:f>Sheet1!$A$2:$A$5</c:f>
              <c:strCache>
                <c:ptCount val="4"/>
                <c:pt idx="0">
                  <c:v>カテゴリ 1</c:v>
                </c:pt>
                <c:pt idx="1">
                  <c:v>カテゴリ 2</c:v>
                </c:pt>
                <c:pt idx="2">
                  <c:v>カテゴリ 3</c:v>
                </c:pt>
                <c:pt idx="3">
                  <c:v>カテゴリ 4</c:v>
                </c:pt>
              </c:strCache>
            </c:strRef>
          </c:xVal>
          <c:yVal>
            <c:numRef>
              <c:f>Sheet1!$D$2:$D$5</c:f>
              <c:numCache>
                <c:formatCode>General</c:formatCode>
                <c:ptCount val="4"/>
                <c:pt idx="0">
                  <c:v>2</c:v>
                </c:pt>
                <c:pt idx="1">
                  <c:v>2</c:v>
                </c:pt>
                <c:pt idx="2">
                  <c:v>3</c:v>
                </c:pt>
                <c:pt idx="3">
                  <c:v>5</c:v>
                </c:pt>
              </c:numCache>
            </c:numRef>
          </c:yVal>
          <c:smooth val="0"/>
          <c:extLst>
            <c:ext xmlns:c16="http://schemas.microsoft.com/office/drawing/2014/chart" uri="{C3380CC4-5D6E-409C-BE32-E72D297353CC}">
              <c16:uniqueId val="{00000002-A7E0-4098-BC71-462A9D03D66E}"/>
            </c:ext>
          </c:extLst>
        </c:ser>
        <c:dLbls>
          <c:showLegendKey val="0"/>
          <c:showVal val="0"/>
          <c:showCatName val="0"/>
          <c:showSerName val="0"/>
          <c:showPercent val="0"/>
          <c:showBubbleSize val="0"/>
        </c:dLbls>
        <c:axId val="923936496"/>
        <c:axId val="923942736"/>
      </c:scatterChart>
      <c:valAx>
        <c:axId val="923936496"/>
        <c:scaling>
          <c:orientation val="minMax"/>
        </c:scaling>
        <c:delete val="0"/>
        <c:axPos val="b"/>
        <c:title>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crossAx val="923942736"/>
        <c:crosses val="autoZero"/>
        <c:crossBetween val="midCat"/>
      </c:valAx>
      <c:valAx>
        <c:axId val="923942736"/>
        <c:scaling>
          <c:orientation val="minMax"/>
        </c:scaling>
        <c:delete val="0"/>
        <c:axPos val="l"/>
        <c:title>
          <c:overlay val="0"/>
          <c:spPr>
            <a:noFill/>
            <a:ln>
              <a:noFill/>
            </a:ln>
            <a:effectLst/>
          </c:spPr>
          <c:txPr>
            <a:bodyPr rot="-54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Segoe UI Semibold" panose="020B0702040204020203" pitchFamily="34" charset="0"/>
              </a:defRPr>
            </a:pPr>
            <a:endParaRPr lang="ja-JP"/>
          </a:p>
        </c:txPr>
        <c:crossAx val="923936496"/>
        <c:crosses val="autoZero"/>
        <c:crossBetween val="midCat"/>
      </c:valAx>
      <c:spPr>
        <a:noFill/>
        <a:ln>
          <a:noFill/>
        </a:ln>
        <a:effectLst/>
      </c:spPr>
    </c:plotArea>
    <c:legend>
      <c:legendPos val="tr"/>
      <c:layout>
        <c:manualLayout>
          <c:xMode val="edge"/>
          <c:yMode val="edge"/>
          <c:x val="0.80505500371568717"/>
          <c:y val="3.3071988595866002E-3"/>
          <c:w val="0.19494499628431269"/>
          <c:h val="0.27686049615391473"/>
        </c:manualLayout>
      </c:layout>
      <c:overlay val="1"/>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896340739996888"/>
          <c:y val="6.8692452830188683E-2"/>
          <c:w val="0.51954070405701858"/>
          <c:h val="0.86475558890236481"/>
        </c:manualLayout>
      </c:layout>
      <c:pieChart>
        <c:varyColors val="1"/>
        <c:ser>
          <c:idx val="0"/>
          <c:order val="0"/>
          <c:tx>
            <c:strRef>
              <c:f>Sheet1!$B$1</c:f>
              <c:strCache>
                <c:ptCount val="1"/>
                <c:pt idx="0">
                  <c:v>系列 1</c:v>
                </c:pt>
              </c:strCache>
            </c:strRef>
          </c:tx>
          <c:spPr>
            <a:ln w="50800"/>
          </c:spPr>
          <c:dPt>
            <c:idx val="0"/>
            <c:bubble3D val="0"/>
            <c:spPr>
              <a:solidFill>
                <a:schemeClr val="accent1"/>
              </a:solidFill>
              <a:ln w="50800">
                <a:noFill/>
              </a:ln>
              <a:effectLst/>
            </c:spPr>
            <c:extLst>
              <c:ext xmlns:c16="http://schemas.microsoft.com/office/drawing/2014/chart" uri="{C3380CC4-5D6E-409C-BE32-E72D297353CC}">
                <c16:uniqueId val="{00000000-4C08-4A76-98E5-DAB90CC497F4}"/>
              </c:ext>
            </c:extLst>
          </c:dPt>
          <c:dPt>
            <c:idx val="1"/>
            <c:bubble3D val="0"/>
            <c:spPr>
              <a:solidFill>
                <a:schemeClr val="accent2"/>
              </a:solidFill>
              <a:ln w="50800">
                <a:noFill/>
              </a:ln>
              <a:effectLst/>
            </c:spPr>
            <c:extLst>
              <c:ext xmlns:c16="http://schemas.microsoft.com/office/drawing/2014/chart" uri="{C3380CC4-5D6E-409C-BE32-E72D297353CC}">
                <c16:uniqueId val="{00000001-4C08-4A76-98E5-DAB90CC497F4}"/>
              </c:ext>
            </c:extLst>
          </c:dPt>
          <c:dPt>
            <c:idx val="2"/>
            <c:bubble3D val="0"/>
            <c:spPr>
              <a:solidFill>
                <a:schemeClr val="accent3"/>
              </a:solidFill>
              <a:ln w="50800">
                <a:noFill/>
              </a:ln>
              <a:effectLst/>
            </c:spPr>
            <c:extLst>
              <c:ext xmlns:c16="http://schemas.microsoft.com/office/drawing/2014/chart" uri="{C3380CC4-5D6E-409C-BE32-E72D297353CC}">
                <c16:uniqueId val="{00000002-4C08-4A76-98E5-DAB90CC497F4}"/>
              </c:ext>
            </c:extLst>
          </c:dPt>
          <c:dPt>
            <c:idx val="3"/>
            <c:bubble3D val="0"/>
            <c:spPr>
              <a:solidFill>
                <a:schemeClr val="accent4"/>
              </a:solidFill>
              <a:ln w="50800">
                <a:noFill/>
              </a:ln>
              <a:effectLst/>
            </c:spPr>
            <c:extLst>
              <c:ext xmlns:c16="http://schemas.microsoft.com/office/drawing/2014/chart" uri="{C3380CC4-5D6E-409C-BE32-E72D297353CC}">
                <c16:uniqueId val="{00000003-4C08-4A76-98E5-DAB90CC497F4}"/>
              </c:ext>
            </c:extLst>
          </c:dPt>
          <c:dPt>
            <c:idx val="4"/>
            <c:bubble3D val="0"/>
            <c:spPr>
              <a:solidFill>
                <a:schemeClr val="accent5"/>
              </a:solidFill>
              <a:ln w="50800">
                <a:noFill/>
              </a:ln>
              <a:effectLst/>
            </c:spPr>
            <c:extLst>
              <c:ext xmlns:c16="http://schemas.microsoft.com/office/drawing/2014/chart" uri="{C3380CC4-5D6E-409C-BE32-E72D297353CC}">
                <c16:uniqueId val="{00000018-5784-475A-9E47-8994EA45E05B}"/>
              </c:ext>
            </c:extLst>
          </c:dPt>
          <c:dPt>
            <c:idx val="5"/>
            <c:bubble3D val="0"/>
            <c:spPr>
              <a:solidFill>
                <a:schemeClr val="accent6"/>
              </a:solidFill>
              <a:ln w="50800">
                <a:noFill/>
              </a:ln>
              <a:effectLst/>
            </c:spPr>
            <c:extLst>
              <c:ext xmlns:c16="http://schemas.microsoft.com/office/drawing/2014/chart" uri="{C3380CC4-5D6E-409C-BE32-E72D297353CC}">
                <c16:uniqueId val="{00000019-5784-475A-9E47-8994EA45E05B}"/>
              </c:ext>
            </c:extLst>
          </c:dPt>
          <c:dLbls>
            <c:dLbl>
              <c:idx val="0"/>
              <c:layout>
                <c:manualLayout>
                  <c:x val="-0.16984327908462379"/>
                  <c:y val="0.20335377358490564"/>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21885877843112739"/>
                      <c:h val="0.2778438155136268"/>
                    </c:manualLayout>
                  </c15:layout>
                </c:ext>
                <c:ext xmlns:c16="http://schemas.microsoft.com/office/drawing/2014/chart" uri="{C3380CC4-5D6E-409C-BE32-E72D297353CC}">
                  <c16:uniqueId val="{00000000-4C08-4A76-98E5-DAB90CC497F4}"/>
                </c:ext>
              </c:extLst>
            </c:dLbl>
            <c:dLbl>
              <c:idx val="1"/>
              <c:layout>
                <c:manualLayout>
                  <c:x val="-0.21687033287634253"/>
                  <c:y val="-0.12700172493342535"/>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19236284604045736"/>
                      <c:h val="0.36304304092034723"/>
                    </c:manualLayout>
                  </c15:layout>
                </c:ext>
                <c:ext xmlns:c16="http://schemas.microsoft.com/office/drawing/2014/chart" uri="{C3380CC4-5D6E-409C-BE32-E72D297353CC}">
                  <c16:uniqueId val="{00000001-4C08-4A76-98E5-DAB90CC497F4}"/>
                </c:ext>
              </c:extLst>
            </c:dLbl>
            <c:dLbl>
              <c:idx val="2"/>
              <c:layout>
                <c:manualLayout>
                  <c:x val="-0.12280621108803369"/>
                  <c:y val="-2.1244160610725052E-2"/>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19236284604045736"/>
                      <c:h val="0.36304304092034723"/>
                    </c:manualLayout>
                  </c15:layout>
                </c:ext>
                <c:ext xmlns:c16="http://schemas.microsoft.com/office/drawing/2014/chart" uri="{C3380CC4-5D6E-409C-BE32-E72D297353CC}">
                  <c16:uniqueId val="{00000002-4C08-4A76-98E5-DAB90CC497F4}"/>
                </c:ext>
              </c:extLst>
            </c:dLbl>
            <c:dLbl>
              <c:idx val="3"/>
              <c:layout>
                <c:manualLayout>
                  <c:x val="0.2084629906282342"/>
                  <c:y val="-0.16170527413847671"/>
                </c:manualLayout>
              </c:layout>
              <c:dLblPos val="bestFit"/>
              <c:showLegendKey val="0"/>
              <c:showVal val="0"/>
              <c:showCatName val="1"/>
              <c:showSerName val="0"/>
              <c:showPercent val="0"/>
              <c:showBubbleSize val="0"/>
              <c:extLst>
                <c:ext xmlns:c15="http://schemas.microsoft.com/office/drawing/2012/chart" uri="{CE6537A1-D6FC-4f65-9D91-7224C49458BB}">
                  <c15:layout>
                    <c:manualLayout>
                      <c:w val="0.19236284604045736"/>
                      <c:h val="0.36304304092034723"/>
                    </c:manualLayout>
                  </c15:layout>
                </c:ext>
                <c:ext xmlns:c16="http://schemas.microsoft.com/office/drawing/2014/chart" uri="{C3380CC4-5D6E-409C-BE32-E72D297353CC}">
                  <c16:uniqueId val="{00000003-4C08-4A76-98E5-DAB90CC497F4}"/>
                </c:ext>
              </c:extLst>
            </c:dLbl>
            <c:dLbl>
              <c:idx val="4"/>
              <c:layout>
                <c:manualLayout>
                  <c:x val="0.1990700141742725"/>
                  <c:y val="0.16223935297518027"/>
                </c:manualLayout>
              </c:layout>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8-5784-475A-9E47-8994EA45E05B}"/>
                </c:ext>
              </c:extLst>
            </c:dLbl>
            <c:dLbl>
              <c:idx val="5"/>
              <c:layout>
                <c:manualLayout>
                  <c:x val="0.119179608519696"/>
                  <c:y val="0.14067651991614252"/>
                </c:manualLayout>
              </c:layout>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9-5784-475A-9E47-8994EA45E05B}"/>
                </c:ext>
              </c:extLst>
            </c:dLbl>
            <c:spPr>
              <a:noFill/>
              <a:ln>
                <a:noFill/>
              </a:ln>
              <a:effectLst/>
            </c:spPr>
            <c:txPr>
              <a:bodyPr rot="0" spcFirstLastPara="1" vertOverflow="overflow" horzOverflow="overflow" vert="horz" wrap="none" lIns="0" tIns="0" rIns="0" bIns="0" anchor="ctr" anchorCtr="1">
                <a:noAutofit/>
              </a:bodyPr>
              <a:lstStyle/>
              <a:p>
                <a:pPr>
                  <a:lnSpc>
                    <a:spcPts val="4000"/>
                  </a:lnSpc>
                  <a:defRPr sz="2800" b="1" i="0" u="none" strike="noStrike" kern="1200" baseline="0">
                    <a:solidFill>
                      <a:schemeClr val="bg1"/>
                    </a:solidFill>
                    <a:latin typeface="游ゴシック" panose="020B0400000000000000" pitchFamily="50" charset="-128"/>
                    <a:ea typeface="游ゴシック" panose="020B0400000000000000" pitchFamily="50" charset="-128"/>
                    <a:cs typeface="+mn-cs"/>
                  </a:defRPr>
                </a:pPr>
                <a:endParaRPr lang="ja-JP"/>
              </a:p>
            </c:txPr>
            <c:dLblPos val="ctr"/>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ect">
                    <a:avLst/>
                  </a:prstGeom>
                  <a:noFill/>
                  <a:ln>
                    <a:noFill/>
                  </a:ln>
                </c15:spPr>
              </c:ext>
            </c:extLst>
          </c:dLbls>
          <c:cat>
            <c:strRef>
              <c:f>Sheet1!$A$2:$A$7</c:f>
              <c:strCache>
                <c:ptCount val="6"/>
                <c:pt idx="0">
                  <c:v>カテゴリ1</c:v>
                </c:pt>
                <c:pt idx="1">
                  <c:v>カテゴリ2</c:v>
                </c:pt>
                <c:pt idx="2">
                  <c:v>カテゴリ3</c:v>
                </c:pt>
                <c:pt idx="3">
                  <c:v>カテゴリ4</c:v>
                </c:pt>
                <c:pt idx="4">
                  <c:v>カテゴリ5</c:v>
                </c:pt>
                <c:pt idx="5">
                  <c:v>カテゴリ6</c:v>
                </c:pt>
              </c:strCache>
            </c:strRef>
          </c:cat>
          <c:val>
            <c:numRef>
              <c:f>Sheet1!$B$2:$B$7</c:f>
              <c:numCache>
                <c:formatCode>General</c:formatCode>
                <c:ptCount val="6"/>
                <c:pt idx="0">
                  <c:v>4.3</c:v>
                </c:pt>
                <c:pt idx="1">
                  <c:v>2.5</c:v>
                </c:pt>
                <c:pt idx="2">
                  <c:v>3.5</c:v>
                </c:pt>
                <c:pt idx="3">
                  <c:v>4.5</c:v>
                </c:pt>
                <c:pt idx="4">
                  <c:v>2</c:v>
                </c:pt>
                <c:pt idx="5">
                  <c:v>2</c:v>
                </c:pt>
              </c:numCache>
            </c:numRef>
          </c:val>
          <c:extLst>
            <c:ext xmlns:c16="http://schemas.microsoft.com/office/drawing/2014/chart" uri="{C3380CC4-5D6E-409C-BE32-E72D297353CC}">
              <c16:uniqueId val="{00000000-A7E0-4098-BC71-462A9D03D66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E671F2-6356-4F01-9B47-1A67F141659D}" type="datetimeFigureOut">
              <a:rPr kumimoji="1" lang="ja-JP" altLang="en-US" smtClean="0"/>
              <a:t>2024/7/7</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994DEE-DB32-4CF9-81CE-AFA5B3ABFF29}" type="slidenum">
              <a:rPr kumimoji="1" lang="ja-JP" altLang="en-US" smtClean="0"/>
              <a:t>‹#›</a:t>
            </a:fld>
            <a:endParaRPr kumimoji="1" lang="ja-JP" altLang="en-US"/>
          </a:p>
        </p:txBody>
      </p:sp>
    </p:spTree>
    <p:extLst>
      <p:ext uri="{BB962C8B-B14F-4D97-AF65-F5344CB8AC3E}">
        <p14:creationId xmlns:p14="http://schemas.microsoft.com/office/powerpoint/2010/main" val="346392029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スライドのテーマカラー</a:t>
            </a:r>
            <a:endParaRPr kumimoji="1" lang="en-US" altLang="ja-JP" dirty="0"/>
          </a:p>
          <a:p>
            <a:r>
              <a:rPr lang="ja-JP" altLang="en-US" b="1" i="0" u="none" strike="noStrike" dirty="0">
                <a:solidFill>
                  <a:srgbClr val="000000"/>
                </a:solidFill>
                <a:effectLst/>
              </a:rPr>
              <a:t>ライトブルー</a:t>
            </a:r>
            <a:r>
              <a:rPr lang="en-US" altLang="ja-JP" b="0" i="0" u="none" strike="noStrike" dirty="0">
                <a:solidFill>
                  <a:srgbClr val="000000"/>
                </a:solidFill>
                <a:effectLst/>
                <a:latin typeface="-webkit-standard"/>
              </a:rPr>
              <a:t>: #5DADE2</a:t>
            </a:r>
          </a:p>
          <a:p>
            <a:r>
              <a:rPr kumimoji="1" lang="ja-JP" altLang="en-US" b="1" i="0" u="none" strike="noStrike" dirty="0">
                <a:solidFill>
                  <a:srgbClr val="000000"/>
                </a:solidFill>
                <a:effectLst/>
                <a:latin typeface="-webkit-standard"/>
              </a:rPr>
              <a:t>コーラル</a:t>
            </a:r>
            <a:r>
              <a:rPr kumimoji="1" lang="ja-JP" altLang="en-US" b="0" i="0" u="none" strike="noStrike" dirty="0">
                <a:solidFill>
                  <a:srgbClr val="000000"/>
                </a:solidFill>
                <a:effectLst/>
                <a:latin typeface="-webkit-standard"/>
              </a:rPr>
              <a:t>：</a:t>
            </a:r>
            <a:r>
              <a:rPr kumimoji="1" lang="en-US" altLang="ja-JP" b="0" i="0" u="none" strike="noStrike" dirty="0">
                <a:solidFill>
                  <a:srgbClr val="000000"/>
                </a:solidFill>
                <a:effectLst/>
                <a:latin typeface="-webkit-standard"/>
              </a:rPr>
              <a:t>#</a:t>
            </a:r>
            <a:r>
              <a:rPr lang="en-US" altLang="ja-JP" b="0" i="0" u="none" strike="noStrike" dirty="0">
                <a:solidFill>
                  <a:srgbClr val="000000"/>
                </a:solidFill>
                <a:effectLst/>
                <a:latin typeface="-webkit-standard"/>
              </a:rPr>
              <a:t>F08080</a:t>
            </a:r>
          </a:p>
          <a:p>
            <a:r>
              <a:rPr lang="ja-JP" altLang="en-US" b="0" i="0" u="none" strike="noStrike">
                <a:solidFill>
                  <a:srgbClr val="000000"/>
                </a:solidFill>
                <a:effectLst/>
                <a:latin typeface="-webkit-standard"/>
              </a:rPr>
              <a:t>フレッシュグリーン：</a:t>
            </a:r>
            <a:r>
              <a:rPr lang="en-US" altLang="ja-JP" b="0" i="0" u="none" strike="noStrike" dirty="0">
                <a:solidFill>
                  <a:srgbClr val="000000"/>
                </a:solidFill>
                <a:effectLst/>
                <a:latin typeface="-webkit-standard"/>
              </a:rPr>
              <a:t>#5DAD0E</a:t>
            </a:r>
          </a:p>
          <a:p>
            <a:endParaRPr kumimoji="1" lang="en-US" altLang="ja-JP" dirty="0"/>
          </a:p>
          <a:p>
            <a:r>
              <a:rPr kumimoji="1" lang="ja-JP" altLang="en-US"/>
              <a:t>アクセント・カラー</a:t>
            </a:r>
            <a:endParaRPr kumimoji="1" lang="en-US" altLang="ja-JP" dirty="0"/>
          </a:p>
          <a:p>
            <a:r>
              <a:rPr lang="ja-JP" altLang="en-US" b="0" i="0" u="none" strike="noStrike">
                <a:solidFill>
                  <a:srgbClr val="000000"/>
                </a:solidFill>
                <a:effectLst/>
                <a:latin typeface="-webkit-standard"/>
              </a:rPr>
              <a:t>オレンジ：</a:t>
            </a:r>
            <a:r>
              <a:rPr lang="en" altLang="ja-JP" b="0" i="0" u="none" strike="noStrike" dirty="0">
                <a:solidFill>
                  <a:srgbClr val="000000"/>
                </a:solidFill>
                <a:effectLst/>
                <a:latin typeface="-webkit-standard"/>
              </a:rPr>
              <a:t>#E67E22</a:t>
            </a:r>
          </a:p>
          <a:p>
            <a:endParaRPr kumimoji="1" lang="en" altLang="ja-JP" b="0" i="0" u="none" strike="noStrike" dirty="0">
              <a:solidFill>
                <a:srgbClr val="000000"/>
              </a:solidFill>
              <a:effectLst/>
              <a:latin typeface="-webkit-standard"/>
            </a:endParaRPr>
          </a:p>
          <a:p>
            <a:r>
              <a:rPr kumimoji="1" lang="ja-JP" altLang="en-US" b="0" i="0" u="none" strike="noStrike">
                <a:solidFill>
                  <a:srgbClr val="000000"/>
                </a:solidFill>
                <a:effectLst/>
                <a:latin typeface="-webkit-standard"/>
              </a:rPr>
              <a:t>他のテーマカラー</a:t>
            </a:r>
            <a:endParaRPr kumimoji="1" lang="en-US" altLang="ja-JP" b="0" i="0" u="none" strike="noStrike" dirty="0">
              <a:solidFill>
                <a:srgbClr val="000000"/>
              </a:solidFill>
              <a:effectLst/>
              <a:latin typeface="-webkit-standard"/>
            </a:endParaRPr>
          </a:p>
          <a:p>
            <a:r>
              <a:rPr kumimoji="1" lang="ja-JP" altLang="en-US" b="0" i="0" u="none" strike="noStrike">
                <a:solidFill>
                  <a:srgbClr val="000000"/>
                </a:solidFill>
                <a:effectLst/>
                <a:latin typeface="-webkit-standard"/>
              </a:rPr>
              <a:t>アクアマリン：</a:t>
            </a:r>
            <a:r>
              <a:rPr lang="en" altLang="ja-JP" b="0" i="0" u="none" strike="noStrike" dirty="0">
                <a:solidFill>
                  <a:srgbClr val="000000"/>
                </a:solidFill>
                <a:effectLst/>
                <a:latin typeface="-webkit-standard"/>
              </a:rPr>
              <a:t>#2ECC71</a:t>
            </a:r>
          </a:p>
          <a:p>
            <a:endParaRPr kumimoji="1" lang="en" altLang="ja-JP" b="0" i="0" u="none" strike="noStrike" dirty="0">
              <a:solidFill>
                <a:srgbClr val="000000"/>
              </a:solidFill>
              <a:effectLst/>
              <a:latin typeface="-webkit-standard"/>
            </a:endParaRPr>
          </a:p>
          <a:p>
            <a:r>
              <a:rPr lang="ja-JP" altLang="en-US" b="0" i="0" u="none" strike="noStrike">
                <a:solidFill>
                  <a:srgbClr val="000000"/>
                </a:solidFill>
                <a:effectLst/>
                <a:latin typeface="-webkit-standard"/>
              </a:rPr>
              <a:t>インディアンレッド</a:t>
            </a:r>
            <a:r>
              <a:rPr kumimoji="1" lang="ja-JP" altLang="en-US" b="0" i="0" u="none" strike="noStrike">
                <a:solidFill>
                  <a:srgbClr val="000000"/>
                </a:solidFill>
                <a:effectLst/>
                <a:latin typeface="-webkit-standard"/>
              </a:rPr>
              <a:t>：</a:t>
            </a:r>
            <a:r>
              <a:rPr lang="en" altLang="ja-JP" b="0" i="0" u="none" strike="noStrike" dirty="0">
                <a:solidFill>
                  <a:srgbClr val="000000"/>
                </a:solidFill>
                <a:effectLst/>
                <a:latin typeface="-webkit-standard"/>
              </a:rPr>
              <a:t>#CD5C5C</a:t>
            </a:r>
          </a:p>
          <a:p>
            <a:endParaRPr kumimoji="1" lang="en" altLang="ja-JP" b="0" i="0" u="none" strike="noStrike" dirty="0">
              <a:solidFill>
                <a:srgbClr val="000000"/>
              </a:solidFill>
              <a:effectLst/>
              <a:latin typeface="-webkit-standard"/>
            </a:endParaRPr>
          </a:p>
          <a:p>
            <a:r>
              <a:rPr lang="ja-JP" altLang="en-US" b="0" i="0" u="none" strike="noStrike">
                <a:solidFill>
                  <a:srgbClr val="000000"/>
                </a:solidFill>
                <a:effectLst/>
                <a:latin typeface="-webkit-standard"/>
              </a:rPr>
              <a:t>ミモザ：</a:t>
            </a:r>
            <a:r>
              <a:rPr lang="en" altLang="ja-JP" b="0" i="0" u="none" strike="noStrike" dirty="0">
                <a:solidFill>
                  <a:srgbClr val="000000"/>
                </a:solidFill>
                <a:effectLst/>
                <a:latin typeface="-webkit-standard"/>
              </a:rPr>
              <a:t>#FFEB3B</a:t>
            </a:r>
          </a:p>
          <a:p>
            <a:r>
              <a:rPr kumimoji="1" lang="ja-JP" altLang="en-US" b="0" i="0" u="none" strike="noStrike">
                <a:solidFill>
                  <a:srgbClr val="000000"/>
                </a:solidFill>
                <a:effectLst/>
                <a:latin typeface="-webkit-standard"/>
              </a:rPr>
              <a:t>バターカップイエロー：</a:t>
            </a:r>
            <a:r>
              <a:rPr lang="en" altLang="ja-JP" b="0" i="0" u="none" strike="noStrike" dirty="0">
                <a:solidFill>
                  <a:srgbClr val="000000"/>
                </a:solidFill>
                <a:effectLst/>
                <a:latin typeface="-webkit-standard"/>
              </a:rPr>
              <a:t>#F7D358</a:t>
            </a:r>
          </a:p>
          <a:p>
            <a:r>
              <a:rPr lang="ja-JP" altLang="en-US" b="0" i="0" u="none" strike="noStrike">
                <a:solidFill>
                  <a:srgbClr val="000000"/>
                </a:solidFill>
                <a:effectLst/>
                <a:latin typeface="-webkit-standard"/>
              </a:rPr>
              <a:t>デイジーイエロー：</a:t>
            </a:r>
            <a:r>
              <a:rPr lang="en" altLang="ja-JP" b="0" i="0" u="none" strike="noStrike" dirty="0">
                <a:solidFill>
                  <a:srgbClr val="000000"/>
                </a:solidFill>
                <a:effectLst/>
                <a:latin typeface="-webkit-standard"/>
              </a:rPr>
              <a:t>#FFD700</a:t>
            </a:r>
          </a:p>
          <a:p>
            <a:endParaRPr kumimoji="1" lang="ja-JP" altLang="en-US"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1</a:t>
            </a:fld>
            <a:endParaRPr kumimoji="1" lang="ja-JP" altLang="en-US"/>
          </a:p>
        </p:txBody>
      </p:sp>
    </p:spTree>
    <p:extLst>
      <p:ext uri="{BB962C8B-B14F-4D97-AF65-F5344CB8AC3E}">
        <p14:creationId xmlns:p14="http://schemas.microsoft.com/office/powerpoint/2010/main" val="3866992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見出し　</a:t>
            </a:r>
            <a:r>
              <a:rPr kumimoji="1" lang="en-US" altLang="ja-JP" dirty="0"/>
              <a:t>36pt</a:t>
            </a:r>
            <a:r>
              <a:rPr kumimoji="1" lang="ja-JP" altLang="en-US" dirty="0"/>
              <a:t>　段落前</a:t>
            </a:r>
            <a:r>
              <a:rPr kumimoji="1" lang="en-US" altLang="ja-JP" dirty="0"/>
              <a:t>15pt</a:t>
            </a:r>
            <a:r>
              <a:rPr kumimoji="1" lang="ja-JP" altLang="en-US" dirty="0"/>
              <a:t>　行間</a:t>
            </a:r>
            <a:r>
              <a:rPr kumimoji="1" lang="en-US" altLang="ja-JP" dirty="0"/>
              <a:t> 0.9</a:t>
            </a:r>
            <a:r>
              <a:rPr kumimoji="1" lang="ja-JP" altLang="en-US" dirty="0"/>
              <a:t>倍</a:t>
            </a:r>
            <a:endParaRPr kumimoji="1" lang="en-US" altLang="ja-JP" dirty="0"/>
          </a:p>
          <a:p>
            <a:r>
              <a:rPr kumimoji="1" lang="ja-JP" altLang="en-US" dirty="0"/>
              <a:t>本文　　</a:t>
            </a:r>
            <a:r>
              <a:rPr kumimoji="1" lang="en-US" altLang="ja-JP" dirty="0"/>
              <a:t>28pt</a:t>
            </a:r>
            <a:r>
              <a:rPr kumimoji="1" lang="ja-JP" altLang="en-US" dirty="0"/>
              <a:t>　段落前</a:t>
            </a:r>
            <a:r>
              <a:rPr kumimoji="1" lang="en-US" altLang="ja-JP" dirty="0"/>
              <a:t>10pt</a:t>
            </a:r>
            <a:r>
              <a:rPr kumimoji="1" lang="ja-JP" altLang="en-US" dirty="0"/>
              <a:t>　行間</a:t>
            </a:r>
            <a:r>
              <a:rPr kumimoji="1" lang="en-US" altLang="ja-JP" dirty="0"/>
              <a:t> 0.9</a:t>
            </a:r>
            <a:r>
              <a:rPr kumimoji="1" lang="ja-JP" altLang="en-US" dirty="0"/>
              <a:t>倍</a:t>
            </a:r>
            <a:endParaRPr kumimoji="1" lang="en-US" altLang="ja-JP" dirty="0"/>
          </a:p>
          <a:p>
            <a:r>
              <a:rPr kumimoji="1" lang="ja-JP" altLang="en-US" dirty="0"/>
              <a:t>箇条書き　</a:t>
            </a:r>
            <a:r>
              <a:rPr kumimoji="1" lang="en-US" altLang="ja-JP" dirty="0"/>
              <a:t>28pt</a:t>
            </a:r>
            <a:r>
              <a:rPr kumimoji="1" lang="ja-JP" altLang="en-US" dirty="0"/>
              <a:t>　段落後</a:t>
            </a:r>
            <a:r>
              <a:rPr kumimoji="1" lang="en-US" altLang="ja-JP" dirty="0"/>
              <a:t>5pt</a:t>
            </a:r>
          </a:p>
          <a:p>
            <a:endParaRPr kumimoji="1" lang="en-US" altLang="ja-JP" dirty="0"/>
          </a:p>
          <a:p>
            <a:r>
              <a:rPr kumimoji="1" lang="ja-JP" altLang="en-US" dirty="0"/>
              <a:t>図形のアクセント・カラー</a:t>
            </a:r>
            <a:endParaRPr kumimoji="1" lang="en-US" altLang="ja-JP" dirty="0"/>
          </a:p>
          <a:p>
            <a:r>
              <a:rPr kumimoji="1" lang="ja-JP" altLang="en-US" dirty="0"/>
              <a:t>ライトゴールド</a:t>
            </a:r>
            <a:r>
              <a:rPr lang="en-US" altLang="ja-JP" b="0" i="0" u="none" strike="noStrike" dirty="0">
                <a:solidFill>
                  <a:srgbClr val="000000"/>
                </a:solidFill>
                <a:effectLst/>
                <a:latin typeface="-webkit-standard"/>
              </a:rPr>
              <a:t>#F7DC6F</a:t>
            </a:r>
            <a:endParaRPr kumimoji="1" lang="ja-JP" altLang="en-US"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3</a:t>
            </a:fld>
            <a:endParaRPr kumimoji="1" lang="ja-JP" altLang="en-US"/>
          </a:p>
        </p:txBody>
      </p:sp>
    </p:spTree>
    <p:extLst>
      <p:ext uri="{BB962C8B-B14F-4D97-AF65-F5344CB8AC3E}">
        <p14:creationId xmlns:p14="http://schemas.microsoft.com/office/powerpoint/2010/main" val="3058783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4</a:t>
            </a:fld>
            <a:endParaRPr kumimoji="1" lang="ja-JP" altLang="en-US"/>
          </a:p>
        </p:txBody>
      </p:sp>
    </p:spTree>
    <p:extLst>
      <p:ext uri="{BB962C8B-B14F-4D97-AF65-F5344CB8AC3E}">
        <p14:creationId xmlns:p14="http://schemas.microsoft.com/office/powerpoint/2010/main" val="996705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色</a:t>
            </a:r>
            <a:endParaRPr kumimoji="1" lang="en-US" altLang="ja-JP" dirty="0"/>
          </a:p>
          <a:p>
            <a:r>
              <a:rPr kumimoji="1" lang="ja-JP" altLang="en-US" dirty="0"/>
              <a:t>青　</a:t>
            </a:r>
            <a:r>
              <a:rPr kumimoji="1" lang="en-US" altLang="ja-JP" dirty="0"/>
              <a:t>#668CB6</a:t>
            </a:r>
          </a:p>
          <a:p>
            <a:r>
              <a:rPr kumimoji="1" lang="ja-JP" altLang="en-US" dirty="0"/>
              <a:t>緑　</a:t>
            </a:r>
            <a:r>
              <a:rPr kumimoji="1" lang="en-US" altLang="ja-JP" dirty="0"/>
              <a:t>#79B8B6</a:t>
            </a:r>
          </a:p>
          <a:p>
            <a:r>
              <a:rPr kumimoji="1" lang="ja-JP" altLang="en-US" dirty="0"/>
              <a:t>赤　</a:t>
            </a:r>
            <a:r>
              <a:rPr kumimoji="1" lang="en-US" altLang="ja-JP" dirty="0"/>
              <a:t>#D8736F</a:t>
            </a:r>
          </a:p>
          <a:p>
            <a:r>
              <a:rPr kumimoji="1" lang="ja-JP" altLang="en-US" dirty="0"/>
              <a:t>橙　</a:t>
            </a:r>
            <a:r>
              <a:rPr kumimoji="1" lang="en-US" altLang="ja-JP" dirty="0"/>
              <a:t>#E3AD84</a:t>
            </a:r>
          </a:p>
          <a:p>
            <a:r>
              <a:rPr lang="ja-JP" altLang="en-US" b="0" i="0" u="none" strike="noStrike" dirty="0">
                <a:solidFill>
                  <a:srgbClr val="000000"/>
                </a:solidFill>
                <a:effectLst/>
                <a:latin typeface="-webkit-standard"/>
              </a:rPr>
              <a:t>パウダーブルー　</a:t>
            </a:r>
            <a:r>
              <a:rPr lang="en-US" altLang="ja-JP" b="0" i="0" u="none" strike="noStrike" dirty="0">
                <a:solidFill>
                  <a:srgbClr val="000000"/>
                </a:solidFill>
                <a:effectLst/>
                <a:latin typeface="-webkit-standard"/>
              </a:rPr>
              <a:t>#A3C1DA</a:t>
            </a:r>
          </a:p>
          <a:p>
            <a:r>
              <a:rPr lang="ja-JP" altLang="en-US" b="0" i="0" u="none" strike="noStrike" dirty="0">
                <a:solidFill>
                  <a:srgbClr val="000000"/>
                </a:solidFill>
                <a:effectLst/>
                <a:latin typeface="-webkit-standard"/>
              </a:rPr>
              <a:t>ウォームグレー　</a:t>
            </a:r>
            <a:r>
              <a:rPr lang="en-US" altLang="ja-JP" b="0" i="0" u="none" strike="noStrike" dirty="0">
                <a:solidFill>
                  <a:srgbClr val="000000"/>
                </a:solidFill>
                <a:effectLst/>
                <a:latin typeface="-webkit-standard"/>
              </a:rPr>
              <a:t>#A9978D</a:t>
            </a:r>
            <a:endParaRPr kumimoji="1" lang="en-US" altLang="ja-JP" dirty="0"/>
          </a:p>
        </p:txBody>
      </p:sp>
      <p:sp>
        <p:nvSpPr>
          <p:cNvPr id="4" name="スライド番号プレースホルダー 3"/>
          <p:cNvSpPr>
            <a:spLocks noGrp="1"/>
          </p:cNvSpPr>
          <p:nvPr>
            <p:ph type="sldNum" sz="quarter" idx="5"/>
          </p:nvPr>
        </p:nvSpPr>
        <p:spPr/>
        <p:txBody>
          <a:bodyPr/>
          <a:lstStyle/>
          <a:p>
            <a:fld id="{B7994DEE-DB32-4CF9-81CE-AFA5B3ABFF29}" type="slidenum">
              <a:rPr kumimoji="1" lang="ja-JP" altLang="en-US" smtClean="0"/>
              <a:t>5</a:t>
            </a:fld>
            <a:endParaRPr kumimoji="1" lang="ja-JP" altLang="en-US"/>
          </a:p>
        </p:txBody>
      </p:sp>
    </p:spTree>
    <p:extLst>
      <p:ext uri="{BB962C8B-B14F-4D97-AF65-F5344CB8AC3E}">
        <p14:creationId xmlns:p14="http://schemas.microsoft.com/office/powerpoint/2010/main" val="1410111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_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18C0809-8BA1-DDC7-7A00-09EF80499CDF}"/>
              </a:ext>
            </a:extLst>
          </p:cNvPr>
          <p:cNvSpPr/>
          <p:nvPr userDrawn="1"/>
        </p:nvSpPr>
        <p:spPr>
          <a:xfrm>
            <a:off x="0" y="1688555"/>
            <a:ext cx="9144000" cy="3191986"/>
          </a:xfrm>
          <a:prstGeom prst="rect">
            <a:avLst/>
          </a:prstGeom>
          <a:solidFill>
            <a:srgbClr val="CD5C5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ctrTitle" hasCustomPrompt="1"/>
          </p:nvPr>
        </p:nvSpPr>
        <p:spPr>
          <a:xfrm>
            <a:off x="250825" y="2274780"/>
            <a:ext cx="8642350" cy="2019535"/>
          </a:xfrm>
        </p:spPr>
        <p:txBody>
          <a:bodyPr lIns="0" anchor="ctr" anchorCtr="0">
            <a:noAutofit/>
          </a:bodyPr>
          <a:lstStyle>
            <a:lvl1pPr marL="0" algn="l">
              <a:defRPr sz="4000" b="1" baseline="0">
                <a:solidFill>
                  <a:schemeClr val="bg1"/>
                </a:solidFill>
                <a:latin typeface="游ゴシック" panose="020B0400000000000000" pitchFamily="50" charset="-128"/>
                <a:ea typeface="游ゴシック" panose="020B0400000000000000" pitchFamily="50" charset="-128"/>
              </a:defRPr>
            </a:lvl1pPr>
          </a:lstStyle>
          <a:p>
            <a:r>
              <a:rPr lang="ja-JP" altLang="en-US" dirty="0"/>
              <a:t>発表タイトル</a:t>
            </a:r>
            <a:endParaRPr lang="en-US" dirty="0"/>
          </a:p>
        </p:txBody>
      </p:sp>
      <p:sp>
        <p:nvSpPr>
          <p:cNvPr id="3" name="Subtitle 2"/>
          <p:cNvSpPr>
            <a:spLocks noGrp="1"/>
          </p:cNvSpPr>
          <p:nvPr>
            <p:ph type="subTitle" idx="1" hasCustomPrompt="1"/>
          </p:nvPr>
        </p:nvSpPr>
        <p:spPr>
          <a:xfrm>
            <a:off x="-1" y="5396643"/>
            <a:ext cx="9143999" cy="796593"/>
          </a:xfrm>
        </p:spPr>
        <p:txBody>
          <a:bodyPr>
            <a:noAutofit/>
          </a:bodyPr>
          <a:lstStyle>
            <a:lvl1pPr marL="360000" indent="0" algn="l">
              <a:buNone/>
              <a:defRPr sz="2400" b="1">
                <a:solidFill>
                  <a:schemeClr val="tx1">
                    <a:lumMod val="65000"/>
                    <a:lumOff val="35000"/>
                  </a:schemeClr>
                </a:solidFill>
                <a:latin typeface="游ゴシック" panose="020B0400000000000000" pitchFamily="50" charset="-128"/>
                <a:ea typeface="游ゴシック" panose="020B04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発表者名１・発表者名２</a:t>
            </a:r>
            <a:endParaRPr lang="en-US" altLang="ja-JP" dirty="0"/>
          </a:p>
        </p:txBody>
      </p:sp>
      <p:sp>
        <p:nvSpPr>
          <p:cNvPr id="6" name="Slide Number Placeholder 5"/>
          <p:cNvSpPr>
            <a:spLocks noGrp="1"/>
          </p:cNvSpPr>
          <p:nvPr>
            <p:ph type="sldNum" sz="quarter" idx="12"/>
          </p:nvPr>
        </p:nvSpPr>
        <p:spPr>
          <a:xfrm>
            <a:off x="6457950" y="6356351"/>
            <a:ext cx="2686048" cy="365125"/>
          </a:xfrm>
        </p:spPr>
        <p:txBody>
          <a:bodyPr rIns="360000"/>
          <a:lstStyle>
            <a:lvl1pPr>
              <a:defRPr sz="1800">
                <a:latin typeface="游ゴシック Medium" panose="020B0500000000000000" pitchFamily="50" charset="-128"/>
                <a:ea typeface="游ゴシック Medium" panose="020B0500000000000000" pitchFamily="50" charset="-128"/>
              </a:defRPr>
            </a:lvl1pPr>
          </a:lstStyle>
          <a:p>
            <a:fld id="{FDA6C651-BE5B-4BFD-872C-517811FD5B14}" type="slidenum">
              <a:rPr kumimoji="1" lang="ja-JP" altLang="en-US" smtClean="0"/>
              <a:pPr/>
              <a:t>‹#›</a:t>
            </a:fld>
            <a:endParaRPr kumimoji="1" lang="ja-JP" altLang="en-US" dirty="0"/>
          </a:p>
        </p:txBody>
      </p:sp>
      <p:sp>
        <p:nvSpPr>
          <p:cNvPr id="9" name="Subtitle 2">
            <a:extLst>
              <a:ext uri="{FF2B5EF4-FFF2-40B4-BE49-F238E27FC236}">
                <a16:creationId xmlns:a16="http://schemas.microsoft.com/office/drawing/2014/main" id="{C4296023-B172-07C4-ED24-326CE275E292}"/>
              </a:ext>
            </a:extLst>
          </p:cNvPr>
          <p:cNvSpPr txBox="1">
            <a:spLocks/>
          </p:cNvSpPr>
          <p:nvPr userDrawn="1"/>
        </p:nvSpPr>
        <p:spPr>
          <a:xfrm>
            <a:off x="1" y="4989719"/>
            <a:ext cx="9143999" cy="406924"/>
          </a:xfrm>
          <a:prstGeom prst="rect">
            <a:avLst/>
          </a:prstGeom>
        </p:spPr>
        <p:txBody>
          <a:bodyPr vert="horz" lIns="91440" tIns="45720" rIns="91440" bIns="45720" rtlCol="0">
            <a:normAutofit/>
          </a:bodyPr>
          <a:lstStyle>
            <a:lvl1pPr marL="360000" indent="0" algn="l" defTabSz="914400" rtl="0" eaLnBrk="1" latinLnBrk="0" hangingPunct="1">
              <a:lnSpc>
                <a:spcPct val="90000"/>
              </a:lnSpc>
              <a:spcBef>
                <a:spcPts val="1000"/>
              </a:spcBef>
              <a:buFont typeface="Arial" panose="020B0604020202020204" pitchFamily="34" charset="0"/>
              <a:buNone/>
              <a:defRPr kumimoji="1" sz="2400" b="1" kern="1200">
                <a:solidFill>
                  <a:schemeClr val="tx1"/>
                </a:solidFill>
                <a:latin typeface="游ゴシック" panose="020B0400000000000000" pitchFamily="50" charset="-128"/>
                <a:ea typeface="游ゴシック" panose="020B0400000000000000" pitchFamily="50" charset="-128"/>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1800" b="0" dirty="0">
                <a:solidFill>
                  <a:schemeClr val="tx1">
                    <a:lumMod val="65000"/>
                    <a:lumOff val="35000"/>
                  </a:schemeClr>
                </a:solidFill>
                <a:latin typeface="游ゴシック Medium" panose="020B0500000000000000" pitchFamily="50" charset="-128"/>
                <a:ea typeface="游ゴシック Medium" panose="020B0500000000000000" pitchFamily="50" charset="-128"/>
              </a:rPr>
              <a:t>チーム名</a:t>
            </a:r>
            <a:endParaRPr lang="en-US" altLang="ja-JP" sz="1800" b="0" dirty="0">
              <a:solidFill>
                <a:schemeClr val="tx1">
                  <a:lumMod val="65000"/>
                  <a:lumOff val="35000"/>
                </a:schemeClr>
              </a:solidFill>
              <a:latin typeface="游ゴシック Medium" panose="020B0500000000000000" pitchFamily="50" charset="-128"/>
              <a:ea typeface="游ゴシック Medium" panose="020B0500000000000000" pitchFamily="50" charset="-128"/>
            </a:endParaRPr>
          </a:p>
        </p:txBody>
      </p:sp>
      <p:sp>
        <p:nvSpPr>
          <p:cNvPr id="11" name="Subtitle 2">
            <a:extLst>
              <a:ext uri="{FF2B5EF4-FFF2-40B4-BE49-F238E27FC236}">
                <a16:creationId xmlns:a16="http://schemas.microsoft.com/office/drawing/2014/main" id="{94F3B012-46D1-20AC-7E15-BCF4A5AAE56A}"/>
              </a:ext>
            </a:extLst>
          </p:cNvPr>
          <p:cNvSpPr txBox="1">
            <a:spLocks/>
          </p:cNvSpPr>
          <p:nvPr userDrawn="1"/>
        </p:nvSpPr>
        <p:spPr>
          <a:xfrm>
            <a:off x="1" y="1748429"/>
            <a:ext cx="9143999" cy="526351"/>
          </a:xfrm>
          <a:prstGeom prst="rect">
            <a:avLst/>
          </a:prstGeom>
        </p:spPr>
        <p:txBody>
          <a:bodyPr vert="horz" lIns="91440" tIns="45720" rIns="91440" bIns="45720" rtlCol="0" anchor="ctr" anchorCtr="0">
            <a:normAutofit/>
          </a:bodyPr>
          <a:lstStyle>
            <a:lvl1pPr marL="360000" indent="0" algn="l" defTabSz="914400" rtl="0" eaLnBrk="1" latinLnBrk="0" hangingPunct="1">
              <a:lnSpc>
                <a:spcPct val="90000"/>
              </a:lnSpc>
              <a:spcBef>
                <a:spcPts val="1000"/>
              </a:spcBef>
              <a:buFont typeface="Arial" panose="020B0604020202020204" pitchFamily="34" charset="0"/>
              <a:buNone/>
              <a:defRPr kumimoji="1" sz="2400" b="1" kern="1200">
                <a:solidFill>
                  <a:schemeClr val="tx1"/>
                </a:solidFill>
                <a:latin typeface="游ゴシック" panose="020B0400000000000000" pitchFamily="50" charset="-128"/>
                <a:ea typeface="游ゴシック" panose="020B0400000000000000" pitchFamily="50" charset="-128"/>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1800" b="0" dirty="0">
                <a:solidFill>
                  <a:schemeClr val="bg1"/>
                </a:solidFill>
              </a:rPr>
              <a:t>2024</a:t>
            </a:r>
            <a:r>
              <a:rPr lang="ja-JP" altLang="en-US" sz="1800" b="0" dirty="0">
                <a:solidFill>
                  <a:schemeClr val="bg1"/>
                </a:solidFill>
              </a:rPr>
              <a:t>年ゼミナール交流会</a:t>
            </a:r>
            <a:endParaRPr lang="en-US" altLang="ja-JP" sz="1800" b="0" dirty="0">
              <a:solidFill>
                <a:schemeClr val="bg1"/>
              </a:solidFill>
            </a:endParaRPr>
          </a:p>
        </p:txBody>
      </p:sp>
    </p:spTree>
    <p:extLst>
      <p:ext uri="{BB962C8B-B14F-4D97-AF65-F5344CB8AC3E}">
        <p14:creationId xmlns:p14="http://schemas.microsoft.com/office/powerpoint/2010/main" val="113835886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158" userDrawn="1">
          <p15:clr>
            <a:srgbClr val="FBAE40"/>
          </p15:clr>
        </p15:guide>
        <p15:guide id="4" pos="5602" userDrawn="1">
          <p15:clr>
            <a:srgbClr val="FBAE40"/>
          </p15:clr>
        </p15:guide>
        <p15:guide id="5" orient="horz" pos="34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abl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35AA1D-4D39-1EBF-F896-BD0441A9D7EC}"/>
              </a:ext>
            </a:extLst>
          </p:cNvPr>
          <p:cNvSpPr/>
          <p:nvPr userDrawn="1"/>
        </p:nvSpPr>
        <p:spPr>
          <a:xfrm>
            <a:off x="0" y="0"/>
            <a:ext cx="9144000" cy="1260000"/>
          </a:xfrm>
          <a:prstGeom prst="rect">
            <a:avLst/>
          </a:prstGeom>
          <a:solidFill>
            <a:srgbClr val="CD5C5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hasCustomPrompt="1"/>
          </p:nvPr>
        </p:nvSpPr>
        <p:spPr/>
        <p:txBody>
          <a:bodyPr lIns="360000">
            <a:noAutofit/>
          </a:bodyPr>
          <a:lstStyle>
            <a:lvl1pPr>
              <a:defRPr sz="4400"/>
            </a:lvl1pPr>
          </a:lstStyle>
          <a:p>
            <a:r>
              <a:rPr lang="ja-JP" altLang="en-US" dirty="0"/>
              <a:t>目次</a:t>
            </a:r>
            <a:endParaRPr lang="en-US" dirty="0"/>
          </a:p>
        </p:txBody>
      </p:sp>
      <p:sp>
        <p:nvSpPr>
          <p:cNvPr id="3" name="Content Placeholder 2"/>
          <p:cNvSpPr>
            <a:spLocks noGrp="1"/>
          </p:cNvSpPr>
          <p:nvPr>
            <p:ph idx="1"/>
          </p:nvPr>
        </p:nvSpPr>
        <p:spPr>
          <a:xfrm>
            <a:off x="964889" y="1620001"/>
            <a:ext cx="7214224" cy="4690800"/>
          </a:xfrm>
        </p:spPr>
        <p:txBody>
          <a:bodyPr lIns="360000">
            <a:noAutofit/>
          </a:bodyPr>
          <a:lstStyle>
            <a:lvl1pPr marL="0" indent="0">
              <a:spcBef>
                <a:spcPts val="1500"/>
              </a:spcBef>
              <a:buFontTx/>
              <a:buNone/>
              <a:defRPr sz="3800" b="1">
                <a:solidFill>
                  <a:schemeClr val="tx1">
                    <a:lumMod val="65000"/>
                    <a:lumOff val="35000"/>
                  </a:schemeClr>
                </a:solidFill>
                <a:latin typeface="游ゴシック" panose="020B0400000000000000" pitchFamily="50" charset="-128"/>
                <a:ea typeface="游ゴシック" panose="020B0400000000000000" pitchFamily="50" charset="-128"/>
              </a:defRPr>
            </a:lvl1pPr>
            <a:lvl2pPr marL="0" indent="0">
              <a:buFontTx/>
              <a:buNone/>
              <a:defRPr sz="2800">
                <a:solidFill>
                  <a:schemeClr val="tx1">
                    <a:lumMod val="65000"/>
                    <a:lumOff val="35000"/>
                  </a:schemeClr>
                </a:solidFill>
                <a:latin typeface="游ゴシック" panose="020B0400000000000000" pitchFamily="50" charset="-128"/>
                <a:ea typeface="游ゴシック" panose="020B0400000000000000" pitchFamily="50" charset="-128"/>
              </a:defRPr>
            </a:lvl2pPr>
            <a:lvl3pPr marL="914400" indent="0">
              <a:buFontTx/>
              <a:buNone/>
              <a:defRPr sz="4000">
                <a:latin typeface="游ゴシック" panose="020B0400000000000000" pitchFamily="50" charset="-128"/>
                <a:ea typeface="游ゴシック" panose="020B0400000000000000" pitchFamily="50" charset="-128"/>
              </a:defRPr>
            </a:lvl3pPr>
            <a:lvl4pPr marL="1371600" indent="0">
              <a:buFontTx/>
              <a:buNone/>
              <a:defRPr sz="4000">
                <a:latin typeface="游ゴシック" panose="020B0400000000000000" pitchFamily="50" charset="-128"/>
                <a:ea typeface="游ゴシック" panose="020B0400000000000000" pitchFamily="50" charset="-128"/>
              </a:defRPr>
            </a:lvl4pPr>
            <a:lvl5pPr marL="1828800" indent="0">
              <a:buFontTx/>
              <a:buNone/>
              <a:defRPr sz="4000">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p:txBody>
      </p:sp>
      <p:sp>
        <p:nvSpPr>
          <p:cNvPr id="6" name="Slide Number Placeholder 5"/>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2143191567"/>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2880" userDrawn="1">
          <p15:clr>
            <a:srgbClr val="FBAE40"/>
          </p15:clr>
        </p15:guide>
        <p15:guide id="3" pos="158" userDrawn="1">
          <p15:clr>
            <a:srgbClr val="FBAE40"/>
          </p15:clr>
        </p15:guide>
        <p15:guide id="4" pos="5602" userDrawn="1">
          <p15:clr>
            <a:srgbClr val="FBAE40"/>
          </p15:clr>
        </p15:guide>
        <p15:guide id="5" pos="4241" userDrawn="1">
          <p15:clr>
            <a:srgbClr val="FBAE40"/>
          </p15:clr>
        </p15:guide>
        <p15:guide id="6" pos="1519" userDrawn="1">
          <p15:clr>
            <a:srgbClr val="FBAE40"/>
          </p15:clr>
        </p15:guide>
        <p15:guide id="7" orient="horz" pos="1253" userDrawn="1">
          <p15:clr>
            <a:srgbClr val="FBAE40"/>
          </p15:clr>
        </p15:guide>
        <p15:guide id="8" orient="horz" pos="397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_and_content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35AA1D-4D39-1EBF-F896-BD0441A9D7EC}"/>
              </a:ext>
            </a:extLst>
          </p:cNvPr>
          <p:cNvSpPr/>
          <p:nvPr userDrawn="1"/>
        </p:nvSpPr>
        <p:spPr>
          <a:xfrm>
            <a:off x="0" y="0"/>
            <a:ext cx="9144000" cy="1260000"/>
          </a:xfrm>
          <a:prstGeom prst="rect">
            <a:avLst/>
          </a:prstGeom>
          <a:solidFill>
            <a:srgbClr val="CD5C5C"/>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0" rtlCol="0" anchor="ctr"/>
          <a:lstStyle/>
          <a:p>
            <a:pPr algn="ctr"/>
            <a:endParaRPr kumimoji="1" lang="ja-JP" altLang="en-US"/>
          </a:p>
        </p:txBody>
      </p:sp>
      <p:sp>
        <p:nvSpPr>
          <p:cNvPr id="2" name="Title 1"/>
          <p:cNvSpPr>
            <a:spLocks noGrp="1"/>
          </p:cNvSpPr>
          <p:nvPr>
            <p:ph type="title"/>
          </p:nvPr>
        </p:nvSpPr>
        <p:spPr/>
        <p:txBody>
          <a:bodyPr lIns="360000">
            <a:noAutofit/>
          </a:bodyPr>
          <a:lstStyle>
            <a:lvl1pPr>
              <a:defRPr sz="4400"/>
            </a:lvl1pPr>
          </a:lstStyle>
          <a:p>
            <a:r>
              <a:rPr lang="ja-JP" altLang="en-US" dirty="0"/>
              <a:t>マスター タイトルの書式設定</a:t>
            </a:r>
            <a:endParaRPr lang="en-US" dirty="0"/>
          </a:p>
        </p:txBody>
      </p:sp>
      <p:sp>
        <p:nvSpPr>
          <p:cNvPr id="3" name="Content Placeholder 2"/>
          <p:cNvSpPr>
            <a:spLocks noGrp="1"/>
          </p:cNvSpPr>
          <p:nvPr>
            <p:ph idx="1"/>
          </p:nvPr>
        </p:nvSpPr>
        <p:spPr>
          <a:xfrm>
            <a:off x="250824" y="1618593"/>
            <a:ext cx="8642351" cy="4690131"/>
          </a:xfrm>
        </p:spPr>
        <p:txBody>
          <a:bodyPr lIns="360000">
            <a:noAutofit/>
          </a:bodyPr>
          <a:lstStyle>
            <a:lvl1pPr marL="0" indent="0">
              <a:spcBef>
                <a:spcPts val="1500"/>
              </a:spcBef>
              <a:buFontTx/>
              <a:buNone/>
              <a:defRPr sz="3600" b="1">
                <a:solidFill>
                  <a:schemeClr val="tx1">
                    <a:lumMod val="65000"/>
                    <a:lumOff val="35000"/>
                  </a:schemeClr>
                </a:solidFill>
                <a:latin typeface="游ゴシック" panose="020B0400000000000000" pitchFamily="50" charset="-128"/>
                <a:ea typeface="游ゴシック" panose="020B0400000000000000" pitchFamily="50" charset="-128"/>
              </a:defRPr>
            </a:lvl1pPr>
            <a:lvl2pPr marL="0" indent="0">
              <a:lnSpc>
                <a:spcPct val="90000"/>
              </a:lnSpc>
              <a:spcBef>
                <a:spcPts val="1000"/>
              </a:spcBef>
              <a:buFontTx/>
              <a:buNone/>
              <a:defRPr sz="2800">
                <a:solidFill>
                  <a:schemeClr val="tx1">
                    <a:lumMod val="65000"/>
                    <a:lumOff val="35000"/>
                  </a:schemeClr>
                </a:solidFill>
                <a:latin typeface="游ゴシック" panose="020B0400000000000000" pitchFamily="50" charset="-128"/>
                <a:ea typeface="游ゴシック" panose="020B0400000000000000" pitchFamily="50" charset="-128"/>
              </a:defRPr>
            </a:lvl2pPr>
            <a:lvl3pPr marL="914400" indent="0">
              <a:buFontTx/>
              <a:buNone/>
              <a:defRPr sz="4000">
                <a:latin typeface="游ゴシック" panose="020B0400000000000000" pitchFamily="50" charset="-128"/>
                <a:ea typeface="游ゴシック" panose="020B0400000000000000" pitchFamily="50" charset="-128"/>
              </a:defRPr>
            </a:lvl3pPr>
            <a:lvl4pPr marL="1371600" indent="0">
              <a:buFontTx/>
              <a:buNone/>
              <a:defRPr sz="4000">
                <a:latin typeface="游ゴシック" panose="020B0400000000000000" pitchFamily="50" charset="-128"/>
                <a:ea typeface="游ゴシック" panose="020B0400000000000000" pitchFamily="50" charset="-128"/>
              </a:defRPr>
            </a:lvl4pPr>
            <a:lvl5pPr marL="1828800" indent="0">
              <a:buFontTx/>
              <a:buNone/>
              <a:defRPr sz="4000">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p:txBody>
      </p:sp>
      <p:sp>
        <p:nvSpPr>
          <p:cNvPr id="6" name="Slide Number Placeholder 5"/>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4267241490"/>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2880" userDrawn="1">
          <p15:clr>
            <a:srgbClr val="FBAE40"/>
          </p15:clr>
        </p15:guide>
        <p15:guide id="3" pos="158" userDrawn="1">
          <p15:clr>
            <a:srgbClr val="FBAE40"/>
          </p15:clr>
        </p15:guide>
        <p15:guide id="4" pos="5602" userDrawn="1">
          <p15:clr>
            <a:srgbClr val="FBAE40"/>
          </p15:clr>
        </p15:guide>
        <p15:guide id="5" pos="4241" userDrawn="1">
          <p15:clr>
            <a:srgbClr val="FBAE40"/>
          </p15:clr>
        </p15:guide>
        <p15:guide id="6" pos="1519" userDrawn="1">
          <p15:clr>
            <a:srgbClr val="FBAE40"/>
          </p15:clr>
        </p15:guide>
        <p15:guide id="7" orient="horz" pos="1253" userDrawn="1">
          <p15:clr>
            <a:srgbClr val="FBAE40"/>
          </p15:clr>
        </p15:guide>
        <p15:guide id="8" orient="horz" pos="397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_titl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537ED0-3133-4E92-09D2-A44CBEB5B283}"/>
              </a:ext>
            </a:extLst>
          </p:cNvPr>
          <p:cNvSpPr/>
          <p:nvPr userDrawn="1"/>
        </p:nvSpPr>
        <p:spPr>
          <a:xfrm>
            <a:off x="0" y="1688555"/>
            <a:ext cx="9144000" cy="3191986"/>
          </a:xfrm>
          <a:prstGeom prst="rect">
            <a:avLst/>
          </a:prstGeom>
          <a:solidFill>
            <a:srgbClr val="CD5C5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Text Placeholder 2"/>
          <p:cNvSpPr>
            <a:spLocks noGrp="1"/>
          </p:cNvSpPr>
          <p:nvPr>
            <p:ph type="body" idx="1" hasCustomPrompt="1"/>
          </p:nvPr>
        </p:nvSpPr>
        <p:spPr>
          <a:xfrm>
            <a:off x="0" y="4989600"/>
            <a:ext cx="9143998" cy="1074476"/>
          </a:xfrm>
        </p:spPr>
        <p:txBody>
          <a:bodyPr lIns="360000"/>
          <a:lstStyle>
            <a:lvl1pPr marL="0" indent="0">
              <a:buNone/>
              <a:defRPr sz="2400" b="1">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dirty="0"/>
              <a:t>サブタイトル</a:t>
            </a:r>
          </a:p>
        </p:txBody>
      </p:sp>
      <p:sp>
        <p:nvSpPr>
          <p:cNvPr id="6" name="Slide Number Placeholder 5"/>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
        <p:nvSpPr>
          <p:cNvPr id="8" name="Title 1">
            <a:extLst>
              <a:ext uri="{FF2B5EF4-FFF2-40B4-BE49-F238E27FC236}">
                <a16:creationId xmlns:a16="http://schemas.microsoft.com/office/drawing/2014/main" id="{762BFB2D-3C07-04E5-A307-856B9852A1FF}"/>
              </a:ext>
            </a:extLst>
          </p:cNvPr>
          <p:cNvSpPr>
            <a:spLocks noGrp="1"/>
          </p:cNvSpPr>
          <p:nvPr>
            <p:ph type="ctrTitle" hasCustomPrompt="1"/>
          </p:nvPr>
        </p:nvSpPr>
        <p:spPr>
          <a:xfrm>
            <a:off x="0" y="2274780"/>
            <a:ext cx="9144000" cy="2019535"/>
          </a:xfrm>
        </p:spPr>
        <p:txBody>
          <a:bodyPr anchor="ctr" anchorCtr="0">
            <a:noAutofit/>
          </a:bodyPr>
          <a:lstStyle>
            <a:lvl1pPr marL="360000" algn="l">
              <a:defRPr sz="4400" b="1" baseline="0">
                <a:solidFill>
                  <a:schemeClr val="bg1"/>
                </a:solidFill>
                <a:latin typeface="游ゴシック" panose="020B0400000000000000" pitchFamily="50" charset="-128"/>
                <a:ea typeface="游ゴシック" panose="020B0400000000000000" pitchFamily="50" charset="-128"/>
              </a:defRPr>
            </a:lvl1pPr>
          </a:lstStyle>
          <a:p>
            <a:r>
              <a:rPr lang="ja-JP" altLang="en-US" dirty="0"/>
              <a:t>発表タイトル</a:t>
            </a:r>
            <a:endParaRPr lang="en-US" dirty="0"/>
          </a:p>
        </p:txBody>
      </p:sp>
    </p:spTree>
    <p:extLst>
      <p:ext uri="{BB962C8B-B14F-4D97-AF65-F5344CB8AC3E}">
        <p14:creationId xmlns:p14="http://schemas.microsoft.com/office/powerpoint/2010/main" val="28589769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_contents">
    <p:spTree>
      <p:nvGrpSpPr>
        <p:cNvPr id="1" name=""/>
        <p:cNvGrpSpPr/>
        <p:nvPr/>
      </p:nvGrpSpPr>
      <p:grpSpPr>
        <a:xfrm>
          <a:off x="0" y="0"/>
          <a:ext cx="0" cy="0"/>
          <a:chOff x="0" y="0"/>
          <a:chExt cx="0" cy="0"/>
        </a:xfrm>
      </p:grpSpPr>
      <p:sp>
        <p:nvSpPr>
          <p:cNvPr id="8" name="Rectangle 6">
            <a:extLst>
              <a:ext uri="{FF2B5EF4-FFF2-40B4-BE49-F238E27FC236}">
                <a16:creationId xmlns:a16="http://schemas.microsoft.com/office/drawing/2014/main" id="{83E39D3E-9CE6-C7A1-C8EC-9C8F5632F2C3}"/>
              </a:ext>
            </a:extLst>
          </p:cNvPr>
          <p:cNvSpPr/>
          <p:nvPr userDrawn="1"/>
        </p:nvSpPr>
        <p:spPr>
          <a:xfrm>
            <a:off x="0" y="0"/>
            <a:ext cx="9144000" cy="1260000"/>
          </a:xfrm>
          <a:prstGeom prst="rect">
            <a:avLst/>
          </a:prstGeom>
          <a:solidFill>
            <a:srgbClr val="CD5C5C"/>
          </a:solidFill>
          <a:ln>
            <a:noFill/>
          </a:ln>
        </p:spPr>
        <p:style>
          <a:lnRef idx="2">
            <a:schemeClr val="accent1">
              <a:shade val="15000"/>
            </a:schemeClr>
          </a:lnRef>
          <a:fillRef idx="1">
            <a:schemeClr val="accent1"/>
          </a:fillRef>
          <a:effectRef idx="0">
            <a:schemeClr val="accent1"/>
          </a:effectRef>
          <a:fontRef idx="minor">
            <a:schemeClr val="lt1"/>
          </a:fontRef>
        </p:style>
        <p:txBody>
          <a:bodyPr lIns="90000" rtlCol="0" anchor="ctr"/>
          <a:lstStyle/>
          <a:p>
            <a:pPr algn="ctr"/>
            <a:endParaRPr kumimoji="1" lang="ja-JP" altLang="en-US" sz="4400" dirty="0">
              <a:latin typeface="游ゴシック" panose="020B0400000000000000" pitchFamily="50" charset="-128"/>
              <a:ea typeface="游ゴシック" panose="020B0400000000000000" pitchFamily="50" charset="-128"/>
            </a:endParaRPr>
          </a:p>
        </p:txBody>
      </p:sp>
      <p:sp>
        <p:nvSpPr>
          <p:cNvPr id="3" name="Content Placeholder 2"/>
          <p:cNvSpPr>
            <a:spLocks noGrp="1"/>
          </p:cNvSpPr>
          <p:nvPr>
            <p:ph sz="half" idx="1"/>
          </p:nvPr>
        </p:nvSpPr>
        <p:spPr>
          <a:xfrm>
            <a:off x="-1" y="1620000"/>
            <a:ext cx="4571997" cy="4690800"/>
          </a:xfrm>
        </p:spPr>
        <p:txBody>
          <a:bodyPr lIns="180000">
            <a:noAutofit/>
          </a:bodyPr>
          <a:lstStyle>
            <a:lvl1pPr marL="0" indent="0">
              <a:spcBef>
                <a:spcPts val="1500"/>
              </a:spcBef>
              <a:buFontTx/>
              <a:buNone/>
              <a:defRPr sz="3200" b="1">
                <a:solidFill>
                  <a:schemeClr val="tx1">
                    <a:lumMod val="75000"/>
                    <a:lumOff val="25000"/>
                  </a:schemeClr>
                </a:solidFill>
                <a:latin typeface="游ゴシック" panose="020B0400000000000000" pitchFamily="50" charset="-128"/>
                <a:ea typeface="游ゴシック" panose="020B0400000000000000" pitchFamily="50" charset="-128"/>
              </a:defRPr>
            </a:lvl1pPr>
            <a:lvl2pPr marL="0" indent="0">
              <a:buFontTx/>
              <a:buNone/>
              <a:defRPr sz="2400">
                <a:latin typeface="游ゴシック" panose="020B0400000000000000" pitchFamily="50" charset="-128"/>
                <a:ea typeface="游ゴシック" panose="020B0400000000000000" pitchFamily="50" charset="-128"/>
              </a:defRPr>
            </a:lvl2pPr>
            <a:lvl3pPr marL="914400" indent="0">
              <a:buFontTx/>
              <a:buNone/>
              <a:defRPr>
                <a:latin typeface="游ゴシック" panose="020B0400000000000000" pitchFamily="50" charset="-128"/>
                <a:ea typeface="游ゴシック" panose="020B0400000000000000" pitchFamily="50" charset="-128"/>
              </a:defRPr>
            </a:lvl3pPr>
            <a:lvl4pPr marL="1371600" indent="0">
              <a:buFontTx/>
              <a:buNone/>
              <a:defRPr>
                <a:latin typeface="游ゴシック" panose="020B0400000000000000" pitchFamily="50" charset="-128"/>
                <a:ea typeface="游ゴシック" panose="020B0400000000000000" pitchFamily="50" charset="-128"/>
              </a:defRPr>
            </a:lvl4pPr>
            <a:lvl5pPr marL="1828800" indent="0">
              <a:buFontTx/>
              <a:buNone/>
              <a:defRPr>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2" name="Title 1"/>
          <p:cNvSpPr>
            <a:spLocks noGrp="1"/>
          </p:cNvSpPr>
          <p:nvPr>
            <p:ph type="title"/>
          </p:nvPr>
        </p:nvSpPr>
        <p:spPr/>
        <p:txBody>
          <a:bodyPr lIns="360000">
            <a:noAutofit/>
          </a:bodyPr>
          <a:lstStyle>
            <a:lvl1pPr>
              <a:defRPr sz="4400"/>
            </a:lvl1pPr>
          </a:lstStyle>
          <a:p>
            <a:r>
              <a:rPr lang="ja-JP" altLang="en-US" dirty="0"/>
              <a:t>マスター タイトルの書式設定</a:t>
            </a:r>
            <a:endParaRPr lang="en-US" dirty="0"/>
          </a:p>
        </p:txBody>
      </p:sp>
      <p:sp>
        <p:nvSpPr>
          <p:cNvPr id="4" name="Content Placeholder 3"/>
          <p:cNvSpPr>
            <a:spLocks noGrp="1"/>
          </p:cNvSpPr>
          <p:nvPr>
            <p:ph sz="half" idx="2"/>
          </p:nvPr>
        </p:nvSpPr>
        <p:spPr>
          <a:xfrm>
            <a:off x="4572000" y="1619999"/>
            <a:ext cx="4571996" cy="4690800"/>
          </a:xfrm>
        </p:spPr>
        <p:txBody>
          <a:bodyPr lIns="180000">
            <a:noAutofit/>
          </a:bodyPr>
          <a:lstStyle>
            <a:lvl1pPr marL="0" indent="0">
              <a:spcBef>
                <a:spcPts val="1500"/>
              </a:spcBef>
              <a:buFontTx/>
              <a:buNone/>
              <a:defRPr sz="3200" b="1">
                <a:solidFill>
                  <a:schemeClr val="tx1">
                    <a:lumMod val="75000"/>
                    <a:lumOff val="25000"/>
                  </a:schemeClr>
                </a:solidFill>
                <a:latin typeface="游ゴシック" panose="020B0400000000000000" pitchFamily="50" charset="-128"/>
                <a:ea typeface="游ゴシック" panose="020B0400000000000000" pitchFamily="50" charset="-128"/>
              </a:defRPr>
            </a:lvl1pPr>
            <a:lvl2pPr marL="0" indent="0">
              <a:buFontTx/>
              <a:buNone/>
              <a:defRPr sz="2400">
                <a:latin typeface="游ゴシック" panose="020B0400000000000000" pitchFamily="50" charset="-128"/>
                <a:ea typeface="游ゴシック" panose="020B0400000000000000" pitchFamily="50" charset="-128"/>
              </a:defRPr>
            </a:lvl2pPr>
            <a:lvl3pPr marL="914400" indent="0">
              <a:buFontTx/>
              <a:buNone/>
              <a:defRPr>
                <a:latin typeface="游ゴシック" panose="020B0400000000000000" pitchFamily="50" charset="-128"/>
                <a:ea typeface="游ゴシック" panose="020B0400000000000000" pitchFamily="50" charset="-128"/>
              </a:defRPr>
            </a:lvl3pPr>
            <a:lvl4pPr marL="1371600" indent="0">
              <a:buFontTx/>
              <a:buNone/>
              <a:defRPr>
                <a:latin typeface="游ゴシック" panose="020B0400000000000000" pitchFamily="50" charset="-128"/>
                <a:ea typeface="游ゴシック" panose="020B0400000000000000" pitchFamily="50" charset="-128"/>
              </a:defRPr>
            </a:lvl4pPr>
            <a:lvl5pPr marL="1828800" indent="0">
              <a:buFontTx/>
              <a:buNone/>
              <a:defRPr>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Slide Number Placeholder 6"/>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1614628552"/>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158" userDrawn="1">
          <p15:clr>
            <a:srgbClr val="FBAE40"/>
          </p15:clr>
        </p15:guide>
        <p15:guide id="3" orient="horz" pos="3974" userDrawn="1">
          <p15:clr>
            <a:srgbClr val="FBAE40"/>
          </p15:clr>
        </p15:guide>
        <p15:guide id="4" orient="horz" pos="1094" userDrawn="1">
          <p15:clr>
            <a:srgbClr val="FBAE40"/>
          </p15:clr>
        </p15:guide>
        <p15:guide id="5" pos="2880" userDrawn="1">
          <p15:clr>
            <a:srgbClr val="FBAE40"/>
          </p15:clr>
        </p15:guide>
        <p15:guide id="6" pos="5602" userDrawn="1">
          <p15:clr>
            <a:srgbClr val="FBAE40"/>
          </p15:clr>
        </p15:guide>
        <p15:guide id="7" pos="1519" userDrawn="1">
          <p15:clr>
            <a:srgbClr val="FBAE40"/>
          </p15:clr>
        </p15:guide>
        <p15:guide id="8" pos="4241" userDrawn="1">
          <p15:clr>
            <a:srgbClr val="FBAE40"/>
          </p15:clr>
        </p15:guide>
        <p15:guide id="9" orient="horz" pos="3294" userDrawn="1">
          <p15:clr>
            <a:srgbClr val="FBAE40"/>
          </p15:clr>
        </p15:guide>
        <p15:guide id="10" orient="horz" pos="193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_only">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475811D9-F2B6-14DC-D9F3-E61B05C22AE9}"/>
              </a:ext>
            </a:extLst>
          </p:cNvPr>
          <p:cNvSpPr/>
          <p:nvPr userDrawn="1"/>
        </p:nvSpPr>
        <p:spPr>
          <a:xfrm>
            <a:off x="0" y="0"/>
            <a:ext cx="9144000" cy="1260000"/>
          </a:xfrm>
          <a:prstGeom prst="rect">
            <a:avLst/>
          </a:prstGeom>
          <a:solidFill>
            <a:srgbClr val="CD5C5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p:txBody>
          <a:bodyPr lIns="360000">
            <a:noAutofit/>
          </a:bodyPr>
          <a:lstStyle>
            <a:lvl1pPr>
              <a:defRPr sz="4400"/>
            </a:lvl1pPr>
          </a:lstStyle>
          <a:p>
            <a:r>
              <a:rPr lang="ja-JP" altLang="en-US" dirty="0"/>
              <a:t>マスター タイトルの書式設定</a:t>
            </a:r>
            <a:endParaRPr lang="en-US" dirty="0"/>
          </a:p>
        </p:txBody>
      </p:sp>
      <p:sp>
        <p:nvSpPr>
          <p:cNvPr id="5" name="Slide Number Placeholder 4"/>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1018991772"/>
      </p:ext>
    </p:extLst>
  </p:cSld>
  <p:clrMapOvr>
    <a:masterClrMapping/>
  </p:clrMapOvr>
  <p:extLst>
    <p:ext uri="{DCECCB84-F9BA-43D5-87BE-67443E8EF086}">
      <p15:sldGuideLst xmlns:p15="http://schemas.microsoft.com/office/powerpoint/2012/main">
        <p15:guide id="1" orient="horz" pos="2614" userDrawn="1">
          <p15:clr>
            <a:srgbClr val="FBAE40"/>
          </p15:clr>
        </p15:guide>
        <p15:guide id="2" pos="2880" userDrawn="1">
          <p15:clr>
            <a:srgbClr val="FBAE40"/>
          </p15:clr>
        </p15:guide>
        <p15:guide id="3" orient="horz" pos="1253" userDrawn="1">
          <p15:clr>
            <a:srgbClr val="FBAE40"/>
          </p15:clr>
        </p15:guide>
        <p15:guide id="4" orient="horz" pos="3974" userDrawn="1">
          <p15:clr>
            <a:srgbClr val="FBAE40"/>
          </p15:clr>
        </p15:guide>
        <p15:guide id="5" pos="158" userDrawn="1">
          <p15:clr>
            <a:srgbClr val="FBAE40"/>
          </p15:clr>
        </p15:guide>
        <p15:guide id="6" pos="560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DA6C651-BE5B-4BFD-872C-517811FD5B14}" type="slidenum">
              <a:rPr kumimoji="1" lang="ja-JP" altLang="en-US" smtClean="0"/>
              <a:t>‹#›</a:t>
            </a:fld>
            <a:endParaRPr kumimoji="1" lang="ja-JP" altLang="en-US"/>
          </a:p>
        </p:txBody>
      </p:sp>
    </p:spTree>
    <p:extLst>
      <p:ext uri="{BB962C8B-B14F-4D97-AF65-F5344CB8AC3E}">
        <p14:creationId xmlns:p14="http://schemas.microsoft.com/office/powerpoint/2010/main" val="49233024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orient="horz" pos="346" userDrawn="1">
          <p15:clr>
            <a:srgbClr val="FBAE40"/>
          </p15:clr>
        </p15:guide>
        <p15:guide id="4" orient="horz" pos="3974" userDrawn="1">
          <p15:clr>
            <a:srgbClr val="FBAE40"/>
          </p15:clr>
        </p15:guide>
        <p15:guide id="5" pos="158" userDrawn="1">
          <p15:clr>
            <a:srgbClr val="FBAE40"/>
          </p15:clr>
        </p15:guide>
        <p15:guide id="6" pos="560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 y="160300"/>
            <a:ext cx="9143999" cy="939401"/>
          </a:xfrm>
          <a:prstGeom prst="rect">
            <a:avLst/>
          </a:prstGeom>
        </p:spPr>
        <p:txBody>
          <a:bodyPr vert="horz" lIns="18000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0" y="1825625"/>
            <a:ext cx="91440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6" name="Slide Number Placeholder 5"/>
          <p:cNvSpPr>
            <a:spLocks noGrp="1"/>
          </p:cNvSpPr>
          <p:nvPr>
            <p:ph type="sldNum" sz="quarter" idx="4"/>
          </p:nvPr>
        </p:nvSpPr>
        <p:spPr>
          <a:xfrm>
            <a:off x="6457950" y="6356351"/>
            <a:ext cx="2686048" cy="365125"/>
          </a:xfrm>
          <a:prstGeom prst="rect">
            <a:avLst/>
          </a:prstGeom>
        </p:spPr>
        <p:txBody>
          <a:bodyPr vert="horz" lIns="91440" tIns="45720" rIns="360000" bIns="45720" rtlCol="0" anchor="ctr"/>
          <a:lstStyle>
            <a:lvl1pPr algn="r">
              <a:defRPr sz="1800">
                <a:solidFill>
                  <a:schemeClr val="tx1">
                    <a:tint val="82000"/>
                  </a:schemeClr>
                </a:solidFill>
                <a:latin typeface="游ゴシック Medium" panose="020B0500000000000000" pitchFamily="50" charset="-128"/>
                <a:ea typeface="游ゴシック Medium" panose="020B0500000000000000" pitchFamily="50" charset="-128"/>
              </a:defRPr>
            </a:lvl1pPr>
          </a:lstStyle>
          <a:p>
            <a:fld id="{FDA6C651-BE5B-4BFD-872C-517811FD5B14}" type="slidenum">
              <a:rPr kumimoji="1" lang="ja-JP" altLang="en-US" smtClean="0"/>
              <a:pPr/>
              <a:t>‹#›</a:t>
            </a:fld>
            <a:endParaRPr kumimoji="1" lang="ja-JP" altLang="en-US"/>
          </a:p>
        </p:txBody>
      </p:sp>
    </p:spTree>
    <p:extLst>
      <p:ext uri="{BB962C8B-B14F-4D97-AF65-F5344CB8AC3E}">
        <p14:creationId xmlns:p14="http://schemas.microsoft.com/office/powerpoint/2010/main" val="42846445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8" r:id="rId3"/>
    <p:sldLayoutId id="2147483663" r:id="rId4"/>
    <p:sldLayoutId id="2147483664" r:id="rId5"/>
    <p:sldLayoutId id="2147483666" r:id="rId6"/>
    <p:sldLayoutId id="2147483667" r:id="rId7"/>
  </p:sldLayoutIdLst>
  <p:hf hdr="0" ftr="0" dt="0"/>
  <p:txStyles>
    <p:titleStyle>
      <a:lvl1pPr algn="l" defTabSz="914400" rtl="0" eaLnBrk="1" latinLnBrk="0" hangingPunct="1">
        <a:lnSpc>
          <a:spcPct val="90000"/>
        </a:lnSpc>
        <a:spcBef>
          <a:spcPct val="0"/>
        </a:spcBef>
        <a:buNone/>
        <a:defRPr kumimoji="1" sz="4400" b="1" kern="1200">
          <a:solidFill>
            <a:schemeClr val="bg1"/>
          </a:solidFill>
          <a:latin typeface="游ゴシック" panose="020B0400000000000000" pitchFamily="50" charset="-128"/>
          <a:ea typeface="游ゴシック" panose="020B0400000000000000"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28944A-F2BF-1D65-4408-73D967524FC8}"/>
              </a:ext>
            </a:extLst>
          </p:cNvPr>
          <p:cNvSpPr>
            <a:spLocks noGrp="1"/>
          </p:cNvSpPr>
          <p:nvPr>
            <p:ph type="ctrTitle"/>
          </p:nvPr>
        </p:nvSpPr>
        <p:spPr>
          <a:xfrm>
            <a:off x="250825" y="2274780"/>
            <a:ext cx="8642350" cy="2019535"/>
          </a:xfrm>
        </p:spPr>
        <p:txBody>
          <a:bodyPr lIns="0"/>
          <a:lstStyle/>
          <a:p>
            <a:pPr marL="0"/>
            <a:r>
              <a:rPr kumimoji="1" lang="ja-JP" altLang="en-US" sz="4400"/>
              <a:t>発表タイトルのサンプル</a:t>
            </a:r>
            <a:endParaRPr kumimoji="1" lang="ja-JP" altLang="en-US" sz="4400" dirty="0"/>
          </a:p>
        </p:txBody>
      </p:sp>
      <p:sp>
        <p:nvSpPr>
          <p:cNvPr id="3" name="字幕 2">
            <a:extLst>
              <a:ext uri="{FF2B5EF4-FFF2-40B4-BE49-F238E27FC236}">
                <a16:creationId xmlns:a16="http://schemas.microsoft.com/office/drawing/2014/main" id="{8D430FF9-66F2-B8D0-CF73-4F3D109B58A6}"/>
              </a:ext>
            </a:extLst>
          </p:cNvPr>
          <p:cNvSpPr>
            <a:spLocks noGrp="1"/>
          </p:cNvSpPr>
          <p:nvPr>
            <p:ph type="subTitle"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1168BFA-B549-5761-A5AE-BB4D9231EAF7}"/>
              </a:ext>
            </a:extLst>
          </p:cNvPr>
          <p:cNvSpPr>
            <a:spLocks noGrp="1"/>
          </p:cNvSpPr>
          <p:nvPr>
            <p:ph type="sldNum" sz="quarter" idx="12"/>
          </p:nvPr>
        </p:nvSpPr>
        <p:spPr/>
        <p:txBody>
          <a:bodyPr/>
          <a:lstStyle/>
          <a:p>
            <a:fld id="{FDA6C651-BE5B-4BFD-872C-517811FD5B14}" type="slidenum">
              <a:rPr kumimoji="1" lang="ja-JP" altLang="en-US" smtClean="0"/>
              <a:pPr/>
              <a:t>1</a:t>
            </a:fld>
            <a:endParaRPr kumimoji="1" lang="ja-JP" altLang="en-US"/>
          </a:p>
        </p:txBody>
      </p:sp>
    </p:spTree>
    <p:extLst>
      <p:ext uri="{BB962C8B-B14F-4D97-AF65-F5344CB8AC3E}">
        <p14:creationId xmlns:p14="http://schemas.microsoft.com/office/powerpoint/2010/main" val="3169561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01CEBD-55FA-F2AA-1FD8-A71802255463}"/>
              </a:ext>
            </a:extLst>
          </p:cNvPr>
          <p:cNvSpPr>
            <a:spLocks noGrp="1"/>
          </p:cNvSpPr>
          <p:nvPr>
            <p:ph type="title"/>
          </p:nvPr>
        </p:nvSpPr>
        <p:spPr/>
        <p:txBody>
          <a:bodyPr/>
          <a:lstStyle/>
          <a:p>
            <a:r>
              <a:rPr kumimoji="1" lang="ja-JP" altLang="en-US"/>
              <a:t>目次のサンプル</a:t>
            </a:r>
            <a:endParaRPr kumimoji="1" lang="ja-JP" altLang="en-US" dirty="0"/>
          </a:p>
        </p:txBody>
      </p:sp>
      <p:sp>
        <p:nvSpPr>
          <p:cNvPr id="3" name="コンテンツ プレースホルダー 2">
            <a:extLst>
              <a:ext uri="{FF2B5EF4-FFF2-40B4-BE49-F238E27FC236}">
                <a16:creationId xmlns:a16="http://schemas.microsoft.com/office/drawing/2014/main" id="{699FE9FA-FA9C-5126-4399-8AB26D843ADD}"/>
              </a:ext>
            </a:extLst>
          </p:cNvPr>
          <p:cNvSpPr>
            <a:spLocks noGrp="1"/>
          </p:cNvSpPr>
          <p:nvPr>
            <p:ph idx="1"/>
          </p:nvPr>
        </p:nvSpPr>
        <p:spPr/>
        <p:txBody>
          <a:bodyPr/>
          <a:lstStyle/>
          <a:p>
            <a:r>
              <a:rPr kumimoji="1" lang="en-US" altLang="ja-JP" dirty="0">
                <a:solidFill>
                  <a:srgbClr val="CD5C5C"/>
                </a:solidFill>
              </a:rPr>
              <a:t>01</a:t>
            </a:r>
            <a:r>
              <a:rPr kumimoji="1" lang="ja-JP" altLang="en-US" dirty="0"/>
              <a:t>　はじめに</a:t>
            </a:r>
            <a:endParaRPr kumimoji="1" lang="en-US" altLang="ja-JP" dirty="0"/>
          </a:p>
          <a:p>
            <a:r>
              <a:rPr lang="en-US" altLang="ja-JP" dirty="0">
                <a:solidFill>
                  <a:srgbClr val="CD5C5C"/>
                </a:solidFill>
              </a:rPr>
              <a:t>02</a:t>
            </a:r>
            <a:r>
              <a:rPr lang="ja-JP" altLang="en-US" dirty="0"/>
              <a:t>　報告内容１</a:t>
            </a:r>
            <a:endParaRPr lang="en-US" altLang="ja-JP" dirty="0"/>
          </a:p>
          <a:p>
            <a:r>
              <a:rPr kumimoji="1" lang="en-US" altLang="ja-JP" dirty="0">
                <a:solidFill>
                  <a:srgbClr val="CD5C5C"/>
                </a:solidFill>
              </a:rPr>
              <a:t>03</a:t>
            </a:r>
            <a:r>
              <a:rPr kumimoji="1" lang="ja-JP" altLang="en-US" dirty="0"/>
              <a:t>　</a:t>
            </a:r>
            <a:r>
              <a:rPr lang="ja-JP" altLang="en-US" dirty="0"/>
              <a:t>報告内容２</a:t>
            </a:r>
            <a:endParaRPr kumimoji="1" lang="en-US" altLang="ja-JP" dirty="0"/>
          </a:p>
          <a:p>
            <a:r>
              <a:rPr kumimoji="1" lang="en-US" altLang="ja-JP" dirty="0">
                <a:solidFill>
                  <a:srgbClr val="CD5C5C"/>
                </a:solidFill>
              </a:rPr>
              <a:t>04</a:t>
            </a:r>
            <a:r>
              <a:rPr kumimoji="1" lang="ja-JP" altLang="en-US" dirty="0"/>
              <a:t>　</a:t>
            </a:r>
            <a:r>
              <a:rPr lang="ja-JP" altLang="en-US" dirty="0"/>
              <a:t>報告内容３</a:t>
            </a:r>
            <a:endParaRPr kumimoji="1" lang="en-US" altLang="ja-JP" dirty="0"/>
          </a:p>
          <a:p>
            <a:pPr algn="just"/>
            <a:r>
              <a:rPr lang="en-US" altLang="ja-JP" dirty="0">
                <a:solidFill>
                  <a:srgbClr val="CD5C5C"/>
                </a:solidFill>
              </a:rPr>
              <a:t>05</a:t>
            </a:r>
            <a:r>
              <a:rPr lang="ja-JP" altLang="en-US" dirty="0"/>
              <a:t>　おわりに</a:t>
            </a:r>
            <a:endParaRPr kumimoji="1" lang="ja-JP" altLang="en-US" dirty="0"/>
          </a:p>
        </p:txBody>
      </p:sp>
      <p:sp>
        <p:nvSpPr>
          <p:cNvPr id="4" name="スライド番号プレースホルダー 3">
            <a:extLst>
              <a:ext uri="{FF2B5EF4-FFF2-40B4-BE49-F238E27FC236}">
                <a16:creationId xmlns:a16="http://schemas.microsoft.com/office/drawing/2014/main" id="{F8BA33B2-72DD-EB69-ECD9-B3FEC2A246D6}"/>
              </a:ext>
            </a:extLst>
          </p:cNvPr>
          <p:cNvSpPr>
            <a:spLocks noGrp="1"/>
          </p:cNvSpPr>
          <p:nvPr>
            <p:ph type="sldNum" sz="quarter" idx="12"/>
          </p:nvPr>
        </p:nvSpPr>
        <p:spPr/>
        <p:txBody>
          <a:bodyPr/>
          <a:lstStyle/>
          <a:p>
            <a:fld id="{FDA6C651-BE5B-4BFD-872C-517811FD5B14}" type="slidenum">
              <a:rPr kumimoji="1" lang="ja-JP" altLang="en-US" smtClean="0"/>
              <a:t>2</a:t>
            </a:fld>
            <a:endParaRPr kumimoji="1" lang="ja-JP" altLang="en-US"/>
          </a:p>
        </p:txBody>
      </p:sp>
    </p:spTree>
    <p:extLst>
      <p:ext uri="{BB962C8B-B14F-4D97-AF65-F5344CB8AC3E}">
        <p14:creationId xmlns:p14="http://schemas.microsoft.com/office/powerpoint/2010/main" val="930512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7770D443-571F-3926-3126-C0B5FFFDCB45}"/>
              </a:ext>
            </a:extLst>
          </p:cNvPr>
          <p:cNvSpPr>
            <a:spLocks noGrp="1"/>
          </p:cNvSpPr>
          <p:nvPr>
            <p:ph type="title"/>
          </p:nvPr>
        </p:nvSpPr>
        <p:spPr/>
        <p:txBody>
          <a:bodyPr/>
          <a:lstStyle/>
          <a:p>
            <a:r>
              <a:rPr lang="ja-JP" altLang="en-US"/>
              <a:t>労働価値説</a:t>
            </a:r>
          </a:p>
        </p:txBody>
      </p:sp>
      <p:sp>
        <p:nvSpPr>
          <p:cNvPr id="6" name="コンテンツ プレースホルダー 5">
            <a:extLst>
              <a:ext uri="{FF2B5EF4-FFF2-40B4-BE49-F238E27FC236}">
                <a16:creationId xmlns:a16="http://schemas.microsoft.com/office/drawing/2014/main" id="{1BFEA53C-92E4-7757-DA15-AF1C0A57E8AA}"/>
              </a:ext>
            </a:extLst>
          </p:cNvPr>
          <p:cNvSpPr>
            <a:spLocks noGrp="1"/>
          </p:cNvSpPr>
          <p:nvPr>
            <p:ph idx="1"/>
          </p:nvPr>
        </p:nvSpPr>
        <p:spPr/>
        <p:txBody>
          <a:bodyPr/>
          <a:lstStyle/>
          <a:p>
            <a:r>
              <a:rPr lang="ja-JP" altLang="en-US" dirty="0"/>
              <a:t>アダム・スミス</a:t>
            </a:r>
            <a:endParaRPr lang="en-US" altLang="ja-JP" dirty="0"/>
          </a:p>
          <a:p>
            <a:pPr marL="457200" lvl="1" indent="-457200">
              <a:lnSpc>
                <a:spcPct val="100000"/>
              </a:lnSpc>
              <a:buClr>
                <a:srgbClr val="CD5C5B"/>
              </a:buClr>
              <a:buFont typeface="Wingdings" panose="05000000000000000000" pitchFamily="2" charset="2"/>
              <a:buChar char="n"/>
            </a:pPr>
            <a:r>
              <a:rPr lang="ja-JP" altLang="en-US" dirty="0"/>
              <a:t>あらゆる物の真実価格、すなわちあらゆる物がそれを獲得せんと欲する者に真に値するのは、それを獲得するの骨折と煩苦とである。</a:t>
            </a:r>
            <a:endParaRPr lang="en-US" altLang="ja-JP" dirty="0"/>
          </a:p>
          <a:p>
            <a:pPr marL="457200" lvl="1" indent="-457200">
              <a:lnSpc>
                <a:spcPct val="100000"/>
              </a:lnSpc>
              <a:buClr>
                <a:srgbClr val="CD5C5B"/>
              </a:buClr>
              <a:buFont typeface="Wingdings" panose="05000000000000000000" pitchFamily="2" charset="2"/>
              <a:buChar char="n"/>
            </a:pPr>
            <a:r>
              <a:rPr lang="ja-JP" altLang="en-US" dirty="0"/>
              <a:t>労働は、すべてのものに対して支払われた所の、最初の価格</a:t>
            </a:r>
            <a:r>
              <a:rPr lang="en-US" altLang="ja-JP" dirty="0"/>
              <a:t>――</a:t>
            </a:r>
            <a:r>
              <a:rPr lang="ja-JP" altLang="en-US" dirty="0"/>
              <a:t>本来的の購買貨幣であった。</a:t>
            </a:r>
            <a:endParaRPr lang="en-US" altLang="ja-JP" dirty="0"/>
          </a:p>
          <a:p>
            <a:r>
              <a:rPr lang="ja-JP" altLang="en-US" sz="3600" dirty="0"/>
              <a:t>デイヴィッド・リカード</a:t>
            </a:r>
            <a:endParaRPr lang="en-US" altLang="ja-JP" sz="3600" dirty="0"/>
          </a:p>
          <a:p>
            <a:pPr lvl="1"/>
            <a:r>
              <a:rPr lang="ja-JP" altLang="en-US" dirty="0"/>
              <a:t>一貨物の価値は、その生産に必要な労働の相対的</a:t>
            </a:r>
            <a:br>
              <a:rPr lang="en-US" altLang="ja-JP" dirty="0"/>
            </a:br>
            <a:r>
              <a:rPr lang="ja-JP" altLang="en-US" dirty="0"/>
              <a:t>分量に依存し、その労働に対して支払われる報酬の多少に依存しない。</a:t>
            </a:r>
            <a:endParaRPr lang="en-US" altLang="ja-JP" dirty="0"/>
          </a:p>
        </p:txBody>
      </p:sp>
      <p:sp>
        <p:nvSpPr>
          <p:cNvPr id="4" name="スライド番号プレースホルダー 3">
            <a:extLst>
              <a:ext uri="{FF2B5EF4-FFF2-40B4-BE49-F238E27FC236}">
                <a16:creationId xmlns:a16="http://schemas.microsoft.com/office/drawing/2014/main" id="{AC345787-247D-C47C-5B76-FE0E3650C5F9}"/>
              </a:ext>
            </a:extLst>
          </p:cNvPr>
          <p:cNvSpPr>
            <a:spLocks noGrp="1"/>
          </p:cNvSpPr>
          <p:nvPr>
            <p:ph type="sldNum" sz="quarter" idx="12"/>
          </p:nvPr>
        </p:nvSpPr>
        <p:spPr/>
        <p:txBody>
          <a:bodyPr/>
          <a:lstStyle/>
          <a:p>
            <a:fld id="{FDA6C651-BE5B-4BFD-872C-517811FD5B14}" type="slidenum">
              <a:rPr kumimoji="1" lang="ja-JP" altLang="en-US" smtClean="0"/>
              <a:t>3</a:t>
            </a:fld>
            <a:endParaRPr kumimoji="1" lang="ja-JP" altLang="en-US"/>
          </a:p>
        </p:txBody>
      </p:sp>
      <p:sp>
        <p:nvSpPr>
          <p:cNvPr id="2" name="正方形/長方形 1">
            <a:extLst>
              <a:ext uri="{FF2B5EF4-FFF2-40B4-BE49-F238E27FC236}">
                <a16:creationId xmlns:a16="http://schemas.microsoft.com/office/drawing/2014/main" id="{BADAB8E5-1508-43E7-A3EB-8823D850420E}"/>
              </a:ext>
            </a:extLst>
          </p:cNvPr>
          <p:cNvSpPr/>
          <p:nvPr/>
        </p:nvSpPr>
        <p:spPr>
          <a:xfrm>
            <a:off x="5992837" y="1336432"/>
            <a:ext cx="2300068" cy="720000"/>
          </a:xfrm>
          <a:prstGeom prst="rect">
            <a:avLst/>
          </a:prstGeom>
          <a:solidFill>
            <a:srgbClr val="F7DC6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solidFill>
                <a:latin typeface="游ゴシック" panose="020B0400000000000000" pitchFamily="50" charset="-128"/>
                <a:ea typeface="游ゴシック" panose="020B0400000000000000" pitchFamily="50" charset="-128"/>
              </a:rPr>
              <a:t>箇条書きサンプル</a:t>
            </a:r>
          </a:p>
        </p:txBody>
      </p:sp>
      <p:sp>
        <p:nvSpPr>
          <p:cNvPr id="7" name="正方形/長方形 6">
            <a:extLst>
              <a:ext uri="{FF2B5EF4-FFF2-40B4-BE49-F238E27FC236}">
                <a16:creationId xmlns:a16="http://schemas.microsoft.com/office/drawing/2014/main" id="{C452870A-7795-1C57-F64D-E798C79E8FB1}"/>
              </a:ext>
            </a:extLst>
          </p:cNvPr>
          <p:cNvSpPr/>
          <p:nvPr/>
        </p:nvSpPr>
        <p:spPr>
          <a:xfrm>
            <a:off x="5992836" y="4572000"/>
            <a:ext cx="2300068" cy="720000"/>
          </a:xfrm>
          <a:prstGeom prst="rect">
            <a:avLst/>
          </a:prstGeom>
          <a:solidFill>
            <a:srgbClr val="F7DC6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solidFill>
                <a:latin typeface="游ゴシック" panose="020B0400000000000000" pitchFamily="50" charset="-128"/>
                <a:ea typeface="游ゴシック" panose="020B0400000000000000" pitchFamily="50" charset="-128"/>
              </a:rPr>
              <a:t>本文サンプル</a:t>
            </a:r>
          </a:p>
        </p:txBody>
      </p:sp>
    </p:spTree>
    <p:extLst>
      <p:ext uri="{BB962C8B-B14F-4D97-AF65-F5344CB8AC3E}">
        <p14:creationId xmlns:p14="http://schemas.microsoft.com/office/powerpoint/2010/main" val="1171045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8ECEE4-077D-D492-400B-729F3B376936}"/>
              </a:ext>
            </a:extLst>
          </p:cNvPr>
          <p:cNvSpPr>
            <a:spLocks noGrp="1"/>
          </p:cNvSpPr>
          <p:nvPr>
            <p:ph type="title"/>
          </p:nvPr>
        </p:nvSpPr>
        <p:spPr/>
        <p:txBody>
          <a:bodyPr/>
          <a:lstStyle/>
          <a:p>
            <a:r>
              <a:rPr kumimoji="1" lang="ja-JP" altLang="en-US" dirty="0"/>
              <a:t>表のサンプル</a:t>
            </a:r>
          </a:p>
        </p:txBody>
      </p:sp>
      <p:graphicFrame>
        <p:nvGraphicFramePr>
          <p:cNvPr id="5" name="コンテンツ プレースホルダー 4">
            <a:extLst>
              <a:ext uri="{FF2B5EF4-FFF2-40B4-BE49-F238E27FC236}">
                <a16:creationId xmlns:a16="http://schemas.microsoft.com/office/drawing/2014/main" id="{6908CFE7-467B-A6A1-9D97-6C3E482F5369}"/>
              </a:ext>
            </a:extLst>
          </p:cNvPr>
          <p:cNvGraphicFramePr>
            <a:graphicFrameLocks noGrp="1"/>
          </p:cNvGraphicFramePr>
          <p:nvPr>
            <p:ph idx="1"/>
            <p:extLst>
              <p:ext uri="{D42A27DB-BD31-4B8C-83A1-F6EECF244321}">
                <p14:modId xmlns:p14="http://schemas.microsoft.com/office/powerpoint/2010/main" val="1028583805"/>
              </p:ext>
            </p:extLst>
          </p:nvPr>
        </p:nvGraphicFramePr>
        <p:xfrm>
          <a:off x="629529" y="1989138"/>
          <a:ext cx="7884941" cy="4121944"/>
        </p:xfrm>
        <a:graphic>
          <a:graphicData uri="http://schemas.openxmlformats.org/drawingml/2006/table">
            <a:tbl>
              <a:tblPr firstRow="1" bandRow="1">
                <a:noFill/>
                <a:tableStyleId>{5C22544A-7EE6-4342-B048-85BDC9FD1C3A}</a:tableStyleId>
              </a:tblPr>
              <a:tblGrid>
                <a:gridCol w="2960609">
                  <a:extLst>
                    <a:ext uri="{9D8B030D-6E8A-4147-A177-3AD203B41FA5}">
                      <a16:colId xmlns:a16="http://schemas.microsoft.com/office/drawing/2014/main" val="2311325862"/>
                    </a:ext>
                  </a:extLst>
                </a:gridCol>
                <a:gridCol w="1641444">
                  <a:extLst>
                    <a:ext uri="{9D8B030D-6E8A-4147-A177-3AD203B41FA5}">
                      <a16:colId xmlns:a16="http://schemas.microsoft.com/office/drawing/2014/main" val="1210052921"/>
                    </a:ext>
                  </a:extLst>
                </a:gridCol>
                <a:gridCol w="1641444">
                  <a:extLst>
                    <a:ext uri="{9D8B030D-6E8A-4147-A177-3AD203B41FA5}">
                      <a16:colId xmlns:a16="http://schemas.microsoft.com/office/drawing/2014/main" val="2866354317"/>
                    </a:ext>
                  </a:extLst>
                </a:gridCol>
                <a:gridCol w="1641444">
                  <a:extLst>
                    <a:ext uri="{9D8B030D-6E8A-4147-A177-3AD203B41FA5}">
                      <a16:colId xmlns:a16="http://schemas.microsoft.com/office/drawing/2014/main" val="1422574017"/>
                    </a:ext>
                  </a:extLst>
                </a:gridCol>
              </a:tblGrid>
              <a:tr h="487408">
                <a:tc>
                  <a:txBody>
                    <a:bodyPr/>
                    <a:lstStyle/>
                    <a:p>
                      <a:endParaRPr kumimoji="1" lang="ja-JP" altLang="en-US" sz="2400" dirty="0">
                        <a:solidFill>
                          <a:schemeClr val="tx1"/>
                        </a:solidFill>
                        <a:latin typeface="游ゴシック" panose="020B0400000000000000" pitchFamily="50" charset="-128"/>
                        <a:ea typeface="游ゴシック" panose="020B0400000000000000" pitchFamily="50" charset="-128"/>
                      </a:endParaRPr>
                    </a:p>
                  </a:txBody>
                  <a:tcPr marL="18000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1" dirty="0">
                          <a:solidFill>
                            <a:schemeClr val="tx1"/>
                          </a:solidFill>
                          <a:latin typeface="游ゴシック" panose="020B0400000000000000" pitchFamily="50" charset="-128"/>
                          <a:ea typeface="游ゴシック" panose="020B0400000000000000" pitchFamily="50" charset="-128"/>
                        </a:rPr>
                        <a:t>2015</a:t>
                      </a:r>
                      <a:r>
                        <a:rPr kumimoji="1" lang="ja-JP" altLang="en-US" sz="2400" b="1" dirty="0">
                          <a:solidFill>
                            <a:schemeClr val="tx1"/>
                          </a:solidFill>
                          <a:latin typeface="游ゴシック" panose="020B0400000000000000" pitchFamily="50" charset="-128"/>
                          <a:ea typeface="游ゴシック" panose="020B0400000000000000" pitchFamily="50" charset="-128"/>
                        </a:rPr>
                        <a:t>年</a:t>
                      </a: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400" b="1" dirty="0">
                          <a:solidFill>
                            <a:schemeClr val="tx1"/>
                          </a:solidFill>
                          <a:latin typeface="游ゴシック" panose="020B0400000000000000" pitchFamily="50" charset="-128"/>
                          <a:ea typeface="游ゴシック" panose="020B0400000000000000" pitchFamily="50" charset="-128"/>
                        </a:rPr>
                        <a:t>2023</a:t>
                      </a:r>
                      <a:r>
                        <a:rPr kumimoji="1" lang="ja-JP" altLang="en-US" sz="2400" b="1" dirty="0">
                          <a:solidFill>
                            <a:schemeClr val="tx1"/>
                          </a:solidFill>
                          <a:latin typeface="游ゴシック" panose="020B0400000000000000" pitchFamily="50" charset="-128"/>
                          <a:ea typeface="游ゴシック" panose="020B0400000000000000" pitchFamily="50" charset="-128"/>
                        </a:rPr>
                        <a:t>年</a:t>
                      </a: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2400" b="1" dirty="0">
                          <a:solidFill>
                            <a:schemeClr val="tx1"/>
                          </a:solidFill>
                          <a:latin typeface="游ゴシック" panose="020B0400000000000000" pitchFamily="50" charset="-128"/>
                          <a:ea typeface="游ゴシック" panose="020B0400000000000000" pitchFamily="50" charset="-128"/>
                        </a:rPr>
                        <a:t>増減</a:t>
                      </a:r>
                    </a:p>
                  </a:txBody>
                  <a:tcPr marL="180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08008298"/>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被雇用者計</a:t>
                      </a:r>
                      <a:r>
                        <a:rPr kumimoji="1" lang="en-US" altLang="ja-JP" sz="2200" b="0" spc="-100" baseline="0" dirty="0">
                          <a:solidFill>
                            <a:schemeClr val="tx1"/>
                          </a:solidFill>
                          <a:latin typeface="游ゴシック Medium" panose="020B0500000000000000" pitchFamily="50" charset="-128"/>
                          <a:ea typeface="游ゴシック Medium" panose="020B0500000000000000" pitchFamily="50" charset="-128"/>
                        </a:rPr>
                        <a:t>(</a:t>
                      </a:r>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役員除く</a:t>
                      </a:r>
                      <a:r>
                        <a:rPr kumimoji="1" lang="en-US" altLang="ja-JP" sz="2200" b="0" spc="-100" baseline="0" dirty="0">
                          <a:solidFill>
                            <a:schemeClr val="tx1"/>
                          </a:solidFill>
                          <a:latin typeface="游ゴシック Medium" panose="020B0500000000000000" pitchFamily="50" charset="-128"/>
                          <a:ea typeface="游ゴシック Medium" panose="020B0500000000000000" pitchFamily="50" charset="-128"/>
                        </a:rPr>
                        <a:t>)</a:t>
                      </a:r>
                      <a:endPar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endParaRP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5,293</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5,739</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446</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1455275040"/>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正規従業員</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3,313</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3,615</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302</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solidFill>
                  </a:tcPr>
                </a:tc>
                <a:extLst>
                  <a:ext uri="{0D108BD9-81ED-4DB2-BD59-A6C34878D82A}">
                    <a16:rowId xmlns:a16="http://schemas.microsoft.com/office/drawing/2014/main" val="105310167"/>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非正規従業員</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1,980</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2,124</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144</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99101801"/>
                  </a:ext>
                </a:extLst>
              </a:tr>
              <a:tr h="59874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パート・アルバイト</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1,365</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1,489</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124</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noFill/>
                      <a:prstDash val="sysDot"/>
                      <a:round/>
                      <a:headEnd type="none" w="med" len="med"/>
                      <a:tailEnd type="none" w="med" len="med"/>
                    </a:lnB>
                    <a:solidFill>
                      <a:schemeClr val="bg1"/>
                    </a:solidFill>
                  </a:tcPr>
                </a:tc>
                <a:extLst>
                  <a:ext uri="{0D108BD9-81ED-4DB2-BD59-A6C34878D82A}">
                    <a16:rowId xmlns:a16="http://schemas.microsoft.com/office/drawing/2014/main" val="463842250"/>
                  </a:ext>
                </a:extLst>
              </a:tr>
              <a:tr h="59874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派遣</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126</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156</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30</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6350" cap="flat" cmpd="sng" algn="ctr">
                      <a:no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4008941699"/>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契約・嘱託</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404 </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tc>
                  <a:txBody>
                    <a:bodyPr/>
                    <a:lstStyle/>
                    <a:p>
                      <a:pPr algn="r"/>
                      <a:r>
                        <a:rPr kumimoji="1" lang="en-US" altLang="ja-JP" sz="2200" dirty="0">
                          <a:solidFill>
                            <a:schemeClr val="tx1"/>
                          </a:solidFill>
                          <a:latin typeface="Segoe UI Variable Text" pitchFamily="2" charset="0"/>
                          <a:ea typeface="+mn-ea"/>
                        </a:rPr>
                        <a:t>394 </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-10</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28575"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3429777628"/>
                  </a:ext>
                </a:extLst>
              </a:tr>
              <a:tr h="487408">
                <a:tc>
                  <a:txBody>
                    <a:bodyPr/>
                    <a:lstStyle/>
                    <a:p>
                      <a:r>
                        <a:rPr kumimoji="1" lang="ja-JP" altLang="en-US" sz="2200" b="0" spc="-100" baseline="0" dirty="0">
                          <a:solidFill>
                            <a:schemeClr val="tx1"/>
                          </a:solidFill>
                          <a:latin typeface="游ゴシック Medium" panose="020B0500000000000000" pitchFamily="50" charset="-128"/>
                          <a:ea typeface="游ゴシック Medium" panose="020B0500000000000000" pitchFamily="50" charset="-128"/>
                        </a:rPr>
                        <a:t>　その他</a:t>
                      </a:r>
                    </a:p>
                  </a:txBody>
                  <a:tcPr marL="90000" marR="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游ゴシック" panose="020B0400000000000000" pitchFamily="50" charset="-128"/>
                        </a:rPr>
                        <a:t>83</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algn="r"/>
                      <a:r>
                        <a:rPr kumimoji="1" lang="en-US" altLang="ja-JP" sz="2200" dirty="0">
                          <a:solidFill>
                            <a:schemeClr val="tx1"/>
                          </a:solidFill>
                          <a:latin typeface="Segoe UI Variable Text" pitchFamily="2" charset="0"/>
                          <a:ea typeface="+mn-ea"/>
                        </a:rPr>
                        <a:t>85</a:t>
                      </a:r>
                      <a:endParaRPr kumimoji="1" lang="ja-JP" altLang="en-US" sz="2200" dirty="0">
                        <a:solidFill>
                          <a:schemeClr val="tx1"/>
                        </a:solidFill>
                        <a:latin typeface="Segoe UI Variable Text" pitchFamily="2" charset="0"/>
                        <a:ea typeface="游ゴシック" panose="020B0400000000000000" pitchFamily="50" charset="-128"/>
                      </a:endParaRPr>
                    </a:p>
                  </a:txBody>
                  <a:tcPr marL="180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algn="r" defTabSz="914400" rtl="0" eaLnBrk="1" fontAlgn="b" latinLnBrk="0" hangingPunct="1"/>
                      <a:r>
                        <a:rPr kumimoji="1" lang="en-US" altLang="ja-JP" sz="2200" kern="1200" dirty="0">
                          <a:solidFill>
                            <a:schemeClr val="tx1"/>
                          </a:solidFill>
                          <a:latin typeface="Segoe UI Variable Text" pitchFamily="2" charset="0"/>
                          <a:ea typeface="+mn-ea"/>
                          <a:cs typeface="+mn-cs"/>
                        </a:rPr>
                        <a:t>2</a:t>
                      </a:r>
                    </a:p>
                  </a:txBody>
                  <a:tcPr marL="4763" marR="4763" marT="4763" marB="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ysDot"/>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19073762"/>
                  </a:ext>
                </a:extLst>
              </a:tr>
            </a:tbl>
          </a:graphicData>
        </a:graphic>
      </p:graphicFrame>
      <p:sp>
        <p:nvSpPr>
          <p:cNvPr id="4" name="スライド番号プレースホルダー 3">
            <a:extLst>
              <a:ext uri="{FF2B5EF4-FFF2-40B4-BE49-F238E27FC236}">
                <a16:creationId xmlns:a16="http://schemas.microsoft.com/office/drawing/2014/main" id="{C29EAD19-5D39-0420-594F-B3C656237534}"/>
              </a:ext>
            </a:extLst>
          </p:cNvPr>
          <p:cNvSpPr>
            <a:spLocks noGrp="1"/>
          </p:cNvSpPr>
          <p:nvPr>
            <p:ph type="sldNum" sz="quarter" idx="12"/>
          </p:nvPr>
        </p:nvSpPr>
        <p:spPr/>
        <p:txBody>
          <a:bodyPr/>
          <a:lstStyle/>
          <a:p>
            <a:fld id="{FDA6C651-BE5B-4BFD-872C-517811FD5B14}" type="slidenum">
              <a:rPr kumimoji="1" lang="ja-JP" altLang="en-US" smtClean="0"/>
              <a:t>4</a:t>
            </a:fld>
            <a:endParaRPr kumimoji="1" lang="ja-JP" altLang="en-US"/>
          </a:p>
        </p:txBody>
      </p:sp>
      <p:sp>
        <p:nvSpPr>
          <p:cNvPr id="3" name="テキスト ボックス 2">
            <a:extLst>
              <a:ext uri="{FF2B5EF4-FFF2-40B4-BE49-F238E27FC236}">
                <a16:creationId xmlns:a16="http://schemas.microsoft.com/office/drawing/2014/main" id="{2AFB5665-8C4F-9DD9-5B2C-DEFBC4A9ECFD}"/>
              </a:ext>
            </a:extLst>
          </p:cNvPr>
          <p:cNvSpPr txBox="1"/>
          <p:nvPr/>
        </p:nvSpPr>
        <p:spPr>
          <a:xfrm>
            <a:off x="6872068" y="1527473"/>
            <a:ext cx="1642402" cy="430887"/>
          </a:xfrm>
          <a:prstGeom prst="rect">
            <a:avLst/>
          </a:prstGeom>
          <a:noFill/>
        </p:spPr>
        <p:txBody>
          <a:bodyPr wrap="square" rtlCol="0">
            <a:spAutoFit/>
          </a:bodyPr>
          <a:lstStyle/>
          <a:p>
            <a:pPr algn="r"/>
            <a:r>
              <a:rPr kumimoji="1" lang="ja-JP" altLang="en-US" sz="2200" dirty="0">
                <a:latin typeface="游ゴシック" panose="020B0400000000000000" pitchFamily="50" charset="-128"/>
                <a:ea typeface="游ゴシック" panose="020B0400000000000000" pitchFamily="50" charset="-128"/>
              </a:rPr>
              <a:t>（万人）</a:t>
            </a:r>
          </a:p>
        </p:txBody>
      </p:sp>
      <p:sp>
        <p:nvSpPr>
          <p:cNvPr id="6" name="テキスト ボックス 5">
            <a:extLst>
              <a:ext uri="{FF2B5EF4-FFF2-40B4-BE49-F238E27FC236}">
                <a16:creationId xmlns:a16="http://schemas.microsoft.com/office/drawing/2014/main" id="{0D68434B-C0D5-10A0-C55A-34C8DCF96721}"/>
              </a:ext>
            </a:extLst>
          </p:cNvPr>
          <p:cNvSpPr txBox="1"/>
          <p:nvPr/>
        </p:nvSpPr>
        <p:spPr>
          <a:xfrm>
            <a:off x="629530" y="6111079"/>
            <a:ext cx="7884940" cy="369332"/>
          </a:xfrm>
          <a:prstGeom prst="rect">
            <a:avLst/>
          </a:prstGeom>
          <a:noFill/>
        </p:spPr>
        <p:txBody>
          <a:bodyPr wrap="square" rtlCol="0">
            <a:spAutoFit/>
          </a:bodyPr>
          <a:lstStyle/>
          <a:p>
            <a:r>
              <a:rPr kumimoji="1" lang="ja-JP" altLang="en-US" dirty="0"/>
              <a:t>出所：表の出所サンプル　</a:t>
            </a:r>
          </a:p>
        </p:txBody>
      </p:sp>
    </p:spTree>
    <p:extLst>
      <p:ext uri="{BB962C8B-B14F-4D97-AF65-F5344CB8AC3E}">
        <p14:creationId xmlns:p14="http://schemas.microsoft.com/office/powerpoint/2010/main" val="3497518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bg>
      <p:bgPr>
        <a:solidFill>
          <a:srgbClr val="FFFFFF"/>
        </a:solidFill>
        <a:effectLst/>
      </p:bgPr>
    </p:bg>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EA3F2FE-42E8-8385-CE00-9F41C72C0461}"/>
              </a:ext>
            </a:extLst>
          </p:cNvPr>
          <p:cNvSpPr>
            <a:spLocks noGrp="1"/>
          </p:cNvSpPr>
          <p:nvPr>
            <p:ph type="title"/>
          </p:nvPr>
        </p:nvSpPr>
        <p:spPr/>
        <p:txBody>
          <a:bodyPr/>
          <a:lstStyle/>
          <a:p>
            <a:r>
              <a:rPr lang="ja-JP" altLang="en-US" dirty="0"/>
              <a:t>棒グラフのサンプル</a:t>
            </a:r>
          </a:p>
        </p:txBody>
      </p:sp>
      <p:sp>
        <p:nvSpPr>
          <p:cNvPr id="3" name="スライド番号プレースホルダー 2">
            <a:extLst>
              <a:ext uri="{FF2B5EF4-FFF2-40B4-BE49-F238E27FC236}">
                <a16:creationId xmlns:a16="http://schemas.microsoft.com/office/drawing/2014/main" id="{94CD0CE4-9F5D-DC58-8FA8-CCB7D3BF926C}"/>
              </a:ext>
            </a:extLst>
          </p:cNvPr>
          <p:cNvSpPr>
            <a:spLocks noGrp="1"/>
          </p:cNvSpPr>
          <p:nvPr>
            <p:ph type="sldNum" sz="quarter" idx="12"/>
          </p:nvPr>
        </p:nvSpPr>
        <p:spPr/>
        <p:txBody>
          <a:bodyPr/>
          <a:lstStyle/>
          <a:p>
            <a:fld id="{FDA6C651-BE5B-4BFD-872C-517811FD5B14}" type="slidenum">
              <a:rPr kumimoji="1" lang="ja-JP" altLang="en-US" smtClean="0"/>
              <a:t>5</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4277629894"/>
              </p:ext>
            </p:extLst>
          </p:nvPr>
        </p:nvGraphicFramePr>
        <p:xfrm>
          <a:off x="672158" y="1519200"/>
          <a:ext cx="7207250" cy="4769400"/>
        </p:xfrm>
        <a:graphic>
          <a:graphicData uri="http://schemas.openxmlformats.org/drawingml/2006/chart">
            <c:chart xmlns:c="http://schemas.openxmlformats.org/drawingml/2006/chart" xmlns:r="http://schemas.openxmlformats.org/officeDocument/2006/relationships" r:id="rId3"/>
          </a:graphicData>
        </a:graphic>
      </p:graphicFrame>
      <p:sp>
        <p:nvSpPr>
          <p:cNvPr id="2" name="テキスト ボックス 1">
            <a:extLst>
              <a:ext uri="{FF2B5EF4-FFF2-40B4-BE49-F238E27FC236}">
                <a16:creationId xmlns:a16="http://schemas.microsoft.com/office/drawing/2014/main" id="{F22F478C-7289-C34E-40D3-E742F36EA680}"/>
              </a:ext>
            </a:extLst>
          </p:cNvPr>
          <p:cNvSpPr txBox="1"/>
          <p:nvPr/>
        </p:nvSpPr>
        <p:spPr>
          <a:xfrm>
            <a:off x="968376" y="6111079"/>
            <a:ext cx="7207249" cy="369332"/>
          </a:xfrm>
          <a:prstGeom prst="rect">
            <a:avLst/>
          </a:prstGeom>
          <a:noFill/>
        </p:spPr>
        <p:txBody>
          <a:bodyPr wrap="square" rtlCol="0">
            <a:spAutoFit/>
          </a:bodyPr>
          <a:lstStyle/>
          <a:p>
            <a:r>
              <a:rPr kumimoji="1" lang="ja-JP" altLang="en-US"/>
              <a:t>出所：グラフの出所サンプル　</a:t>
            </a:r>
            <a:endParaRPr kumimoji="1" lang="ja-JP" altLang="en-US" dirty="0"/>
          </a:p>
        </p:txBody>
      </p:sp>
    </p:spTree>
    <p:extLst>
      <p:ext uri="{BB962C8B-B14F-4D97-AF65-F5344CB8AC3E}">
        <p14:creationId xmlns:p14="http://schemas.microsoft.com/office/powerpoint/2010/main" val="1541029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D1F42A6-8EBD-6EB3-8D42-FDF3961E8F96}"/>
              </a:ext>
            </a:extLst>
          </p:cNvPr>
          <p:cNvSpPr>
            <a:spLocks noGrp="1"/>
          </p:cNvSpPr>
          <p:nvPr>
            <p:ph type="title"/>
          </p:nvPr>
        </p:nvSpPr>
        <p:spPr/>
        <p:txBody>
          <a:bodyPr/>
          <a:lstStyle/>
          <a:p>
            <a:r>
              <a:rPr lang="ja-JP" altLang="en-US" dirty="0"/>
              <a:t>折れ線グラフのサンプル</a:t>
            </a:r>
          </a:p>
        </p:txBody>
      </p:sp>
      <p:sp>
        <p:nvSpPr>
          <p:cNvPr id="3" name="スライド番号プレースホルダー 2">
            <a:extLst>
              <a:ext uri="{FF2B5EF4-FFF2-40B4-BE49-F238E27FC236}">
                <a16:creationId xmlns:a16="http://schemas.microsoft.com/office/drawing/2014/main" id="{47BA1634-3EF8-5207-8386-D5F502571CF5}"/>
              </a:ext>
            </a:extLst>
          </p:cNvPr>
          <p:cNvSpPr>
            <a:spLocks noGrp="1"/>
          </p:cNvSpPr>
          <p:nvPr>
            <p:ph type="sldNum" sz="quarter" idx="12"/>
          </p:nvPr>
        </p:nvSpPr>
        <p:spPr/>
        <p:txBody>
          <a:bodyPr/>
          <a:lstStyle/>
          <a:p>
            <a:fld id="{FDA6C651-BE5B-4BFD-872C-517811FD5B14}" type="slidenum">
              <a:rPr kumimoji="1" lang="ja-JP" altLang="en-US" smtClean="0"/>
              <a:t>6</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2908891419"/>
              </p:ext>
            </p:extLst>
          </p:nvPr>
        </p:nvGraphicFramePr>
        <p:xfrm>
          <a:off x="673200" y="1519310"/>
          <a:ext cx="7189787" cy="477000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a:extLst>
              <a:ext uri="{FF2B5EF4-FFF2-40B4-BE49-F238E27FC236}">
                <a16:creationId xmlns:a16="http://schemas.microsoft.com/office/drawing/2014/main" id="{1243B304-FD1C-0ED8-F015-71BF51020D23}"/>
              </a:ext>
            </a:extLst>
          </p:cNvPr>
          <p:cNvSpPr txBox="1"/>
          <p:nvPr/>
        </p:nvSpPr>
        <p:spPr>
          <a:xfrm>
            <a:off x="968376" y="6111079"/>
            <a:ext cx="7207249" cy="369332"/>
          </a:xfrm>
          <a:prstGeom prst="rect">
            <a:avLst/>
          </a:prstGeom>
          <a:noFill/>
        </p:spPr>
        <p:txBody>
          <a:bodyPr wrap="square" rtlCol="0">
            <a:spAutoFit/>
          </a:bodyPr>
          <a:lstStyle/>
          <a:p>
            <a:r>
              <a:rPr kumimoji="1" lang="ja-JP" altLang="en-US"/>
              <a:t>出所：グラフの出所サンプル　</a:t>
            </a:r>
            <a:endParaRPr kumimoji="1" lang="ja-JP" altLang="en-US" dirty="0"/>
          </a:p>
        </p:txBody>
      </p:sp>
    </p:spTree>
    <p:extLst>
      <p:ext uri="{BB962C8B-B14F-4D97-AF65-F5344CB8AC3E}">
        <p14:creationId xmlns:p14="http://schemas.microsoft.com/office/powerpoint/2010/main" val="2572185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D1F42A6-8EBD-6EB3-8D42-FDF3961E8F96}"/>
              </a:ext>
            </a:extLst>
          </p:cNvPr>
          <p:cNvSpPr>
            <a:spLocks noGrp="1"/>
          </p:cNvSpPr>
          <p:nvPr>
            <p:ph type="title"/>
          </p:nvPr>
        </p:nvSpPr>
        <p:spPr/>
        <p:txBody>
          <a:bodyPr/>
          <a:lstStyle/>
          <a:p>
            <a:r>
              <a:rPr lang="ja-JP" altLang="en-US" dirty="0"/>
              <a:t>散布図グラフのサンプル</a:t>
            </a:r>
          </a:p>
        </p:txBody>
      </p:sp>
      <p:sp>
        <p:nvSpPr>
          <p:cNvPr id="3" name="スライド番号プレースホルダー 2">
            <a:extLst>
              <a:ext uri="{FF2B5EF4-FFF2-40B4-BE49-F238E27FC236}">
                <a16:creationId xmlns:a16="http://schemas.microsoft.com/office/drawing/2014/main" id="{47BA1634-3EF8-5207-8386-D5F502571CF5}"/>
              </a:ext>
            </a:extLst>
          </p:cNvPr>
          <p:cNvSpPr>
            <a:spLocks noGrp="1"/>
          </p:cNvSpPr>
          <p:nvPr>
            <p:ph type="sldNum" sz="quarter" idx="12"/>
          </p:nvPr>
        </p:nvSpPr>
        <p:spPr/>
        <p:txBody>
          <a:bodyPr/>
          <a:lstStyle/>
          <a:p>
            <a:fld id="{FDA6C651-BE5B-4BFD-872C-517811FD5B14}" type="slidenum">
              <a:rPr kumimoji="1" lang="ja-JP" altLang="en-US" smtClean="0"/>
              <a:t>7</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3514584005"/>
              </p:ext>
            </p:extLst>
          </p:nvPr>
        </p:nvGraphicFramePr>
        <p:xfrm>
          <a:off x="673200" y="1519200"/>
          <a:ext cx="7189787" cy="477000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a:extLst>
              <a:ext uri="{FF2B5EF4-FFF2-40B4-BE49-F238E27FC236}">
                <a16:creationId xmlns:a16="http://schemas.microsoft.com/office/drawing/2014/main" id="{B5B3DCEE-35B6-498F-C8D6-D8999D8E95AC}"/>
              </a:ext>
            </a:extLst>
          </p:cNvPr>
          <p:cNvSpPr txBox="1"/>
          <p:nvPr/>
        </p:nvSpPr>
        <p:spPr>
          <a:xfrm>
            <a:off x="968376" y="6111079"/>
            <a:ext cx="7207249" cy="369332"/>
          </a:xfrm>
          <a:prstGeom prst="rect">
            <a:avLst/>
          </a:prstGeom>
          <a:noFill/>
        </p:spPr>
        <p:txBody>
          <a:bodyPr wrap="square" rtlCol="0">
            <a:spAutoFit/>
          </a:bodyPr>
          <a:lstStyle/>
          <a:p>
            <a:r>
              <a:rPr kumimoji="1" lang="ja-JP" altLang="en-US"/>
              <a:t>出所：グラフの出所サンプル　</a:t>
            </a:r>
            <a:endParaRPr kumimoji="1" lang="ja-JP" altLang="en-US" dirty="0"/>
          </a:p>
        </p:txBody>
      </p:sp>
    </p:spTree>
    <p:extLst>
      <p:ext uri="{BB962C8B-B14F-4D97-AF65-F5344CB8AC3E}">
        <p14:creationId xmlns:p14="http://schemas.microsoft.com/office/powerpoint/2010/main" val="4141483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C6C05C7-B0B5-AF55-47EB-6F51B650F4DB}"/>
              </a:ext>
            </a:extLst>
          </p:cNvPr>
          <p:cNvSpPr>
            <a:spLocks noGrp="1"/>
          </p:cNvSpPr>
          <p:nvPr>
            <p:ph type="title"/>
          </p:nvPr>
        </p:nvSpPr>
        <p:spPr/>
        <p:txBody>
          <a:bodyPr/>
          <a:lstStyle/>
          <a:p>
            <a:r>
              <a:rPr lang="ja-JP" altLang="en-US" dirty="0"/>
              <a:t>円グラフのサンプル</a:t>
            </a:r>
          </a:p>
        </p:txBody>
      </p:sp>
      <p:sp>
        <p:nvSpPr>
          <p:cNvPr id="3" name="スライド番号プレースホルダー 2">
            <a:extLst>
              <a:ext uri="{FF2B5EF4-FFF2-40B4-BE49-F238E27FC236}">
                <a16:creationId xmlns:a16="http://schemas.microsoft.com/office/drawing/2014/main" id="{47BA1634-3EF8-5207-8386-D5F502571CF5}"/>
              </a:ext>
            </a:extLst>
          </p:cNvPr>
          <p:cNvSpPr>
            <a:spLocks noGrp="1"/>
          </p:cNvSpPr>
          <p:nvPr>
            <p:ph type="sldNum" sz="quarter" idx="12"/>
          </p:nvPr>
        </p:nvSpPr>
        <p:spPr/>
        <p:txBody>
          <a:bodyPr/>
          <a:lstStyle/>
          <a:p>
            <a:fld id="{FDA6C651-BE5B-4BFD-872C-517811FD5B14}" type="slidenum">
              <a:rPr kumimoji="1" lang="ja-JP" altLang="en-US" smtClean="0"/>
              <a:t>8</a:t>
            </a:fld>
            <a:endParaRPr kumimoji="1" lang="ja-JP" altLang="en-US"/>
          </a:p>
        </p:txBody>
      </p:sp>
      <p:graphicFrame>
        <p:nvGraphicFramePr>
          <p:cNvPr id="6" name="コンテンツ プレースホルダー 5">
            <a:extLst>
              <a:ext uri="{FF2B5EF4-FFF2-40B4-BE49-F238E27FC236}">
                <a16:creationId xmlns:a16="http://schemas.microsoft.com/office/drawing/2014/main" id="{91049393-B3F1-A34B-FD79-6E4419D2CEB0}"/>
              </a:ext>
            </a:extLst>
          </p:cNvPr>
          <p:cNvGraphicFramePr>
            <a:graphicFrameLocks noGrp="1"/>
          </p:cNvGraphicFramePr>
          <p:nvPr>
            <p:ph idx="4294967295"/>
            <p:extLst>
              <p:ext uri="{D42A27DB-BD31-4B8C-83A1-F6EECF244321}">
                <p14:modId xmlns:p14="http://schemas.microsoft.com/office/powerpoint/2010/main" val="23439471"/>
              </p:ext>
            </p:extLst>
          </p:nvPr>
        </p:nvGraphicFramePr>
        <p:xfrm>
          <a:off x="985837" y="1538725"/>
          <a:ext cx="7189787" cy="477000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a:extLst>
              <a:ext uri="{FF2B5EF4-FFF2-40B4-BE49-F238E27FC236}">
                <a16:creationId xmlns:a16="http://schemas.microsoft.com/office/drawing/2014/main" id="{09E12846-760E-E9FF-76DB-C10C9D2B68EA}"/>
              </a:ext>
            </a:extLst>
          </p:cNvPr>
          <p:cNvSpPr txBox="1"/>
          <p:nvPr/>
        </p:nvSpPr>
        <p:spPr>
          <a:xfrm>
            <a:off x="968376" y="6111079"/>
            <a:ext cx="7207249" cy="369332"/>
          </a:xfrm>
          <a:prstGeom prst="rect">
            <a:avLst/>
          </a:prstGeom>
          <a:noFill/>
        </p:spPr>
        <p:txBody>
          <a:bodyPr wrap="square" rtlCol="0">
            <a:spAutoFit/>
          </a:bodyPr>
          <a:lstStyle/>
          <a:p>
            <a:r>
              <a:rPr kumimoji="1" lang="ja-JP" altLang="en-US" dirty="0"/>
              <a:t>出所：グラフの出所サンプル</a:t>
            </a:r>
          </a:p>
        </p:txBody>
      </p:sp>
    </p:spTree>
    <p:extLst>
      <p:ext uri="{BB962C8B-B14F-4D97-AF65-F5344CB8AC3E}">
        <p14:creationId xmlns:p14="http://schemas.microsoft.com/office/powerpoint/2010/main" val="290973724"/>
      </p:ext>
    </p:extLst>
  </p:cSld>
  <p:clrMapOvr>
    <a:masterClrMapping/>
  </p:clrMapOvr>
</p:sld>
</file>

<file path=ppt/theme/theme1.xml><?xml version="1.0" encoding="utf-8"?>
<a:theme xmlns:a="http://schemas.openxmlformats.org/drawingml/2006/main" name="Office テーマ">
  <a:themeElements>
    <a:clrScheme name="ゼミスライド　フォーマット">
      <a:dk1>
        <a:sysClr val="windowText" lastClr="000000"/>
      </a:dk1>
      <a:lt1>
        <a:sysClr val="window" lastClr="FFFFFF"/>
      </a:lt1>
      <a:dk2>
        <a:srgbClr val="44546A"/>
      </a:dk2>
      <a:lt2>
        <a:srgbClr val="E7E6E6"/>
      </a:lt2>
      <a:accent1>
        <a:srgbClr val="668CB6"/>
      </a:accent1>
      <a:accent2>
        <a:srgbClr val="79B8B6"/>
      </a:accent2>
      <a:accent3>
        <a:srgbClr val="D8736F"/>
      </a:accent3>
      <a:accent4>
        <a:srgbClr val="E3AD84"/>
      </a:accent4>
      <a:accent5>
        <a:srgbClr val="A3C1DA"/>
      </a:accent5>
      <a:accent6>
        <a:srgbClr val="A9978D"/>
      </a:accent6>
      <a:hlink>
        <a:srgbClr val="0563C1"/>
      </a:hlink>
      <a:folHlink>
        <a:srgbClr val="954F72"/>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1528</TotalTime>
  <Words>345</Words>
  <Application>Microsoft Macintosh PowerPoint</Application>
  <PresentationFormat>画面に合わせる (4:3)</PresentationFormat>
  <Paragraphs>104</Paragraphs>
  <Slides>8</Slides>
  <Notes>4</Notes>
  <HiddenSlides>6</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8</vt:i4>
      </vt:variant>
    </vt:vector>
  </HeadingPairs>
  <TitlesOfParts>
    <vt:vector size="16" baseType="lpstr">
      <vt:lpstr>-webkit-standard</vt:lpstr>
      <vt:lpstr>游ゴシック</vt:lpstr>
      <vt:lpstr>游ゴシック Medium</vt:lpstr>
      <vt:lpstr>Aptos</vt:lpstr>
      <vt:lpstr>Arial</vt:lpstr>
      <vt:lpstr>Segoe UI Variable Text</vt:lpstr>
      <vt:lpstr>Wingdings</vt:lpstr>
      <vt:lpstr>Office テーマ</vt:lpstr>
      <vt:lpstr>発表タイトルのサンプル</vt:lpstr>
      <vt:lpstr>目次のサンプル</vt:lpstr>
      <vt:lpstr>労働価値説</vt:lpstr>
      <vt:lpstr>表のサンプル</vt:lpstr>
      <vt:lpstr>棒グラフのサンプル</vt:lpstr>
      <vt:lpstr>折れ線グラフのサンプル</vt:lpstr>
      <vt:lpstr>散布図グラフのサンプル</vt:lpstr>
      <vt:lpstr>円グラフのサンプル</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ムラカミエイゴ</dc:creator>
  <cp:lastModifiedBy>ムラカミエイゴ</cp:lastModifiedBy>
  <cp:revision>51</cp:revision>
  <dcterms:created xsi:type="dcterms:W3CDTF">2024-06-28T21:06:41Z</dcterms:created>
  <dcterms:modified xsi:type="dcterms:W3CDTF">2024-07-07T05:23:08Z</dcterms:modified>
</cp:coreProperties>
</file>