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1" r:id="rId4"/>
    <p:sldId id="263" r:id="rId5"/>
    <p:sldId id="257" r:id="rId6"/>
    <p:sldId id="259" r:id="rId7"/>
    <p:sldId id="262"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BD0"/>
    <a:srgbClr val="FAD7A0"/>
    <a:srgbClr val="F7DC6F"/>
    <a:srgbClr val="F1C40F"/>
    <a:srgbClr val="F08080"/>
    <a:srgbClr val="85C1E9"/>
    <a:srgbClr val="5DADE2"/>
    <a:srgbClr val="34495E"/>
    <a:srgbClr val="D87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14" autoAdjust="0"/>
    <p:restoredTop sz="81565" autoAdjust="0"/>
  </p:normalViewPr>
  <p:slideViewPr>
    <p:cSldViewPr snapToGrid="0">
      <p:cViewPr varScale="1">
        <p:scale>
          <a:sx n="99" d="100"/>
          <a:sy n="99" d="100"/>
        </p:scale>
        <p:origin x="16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7E0-4098-BC71-462A9D03D66E}"/>
            </c:ext>
          </c:extLst>
        </c:ser>
        <c:ser>
          <c:idx val="3"/>
          <c:order val="3"/>
          <c:tx>
            <c:strRef>
              <c:f>Sheet1!$E$1</c:f>
              <c:strCache>
                <c:ptCount val="1"/>
                <c:pt idx="0">
                  <c:v>系列４</c:v>
                </c:pt>
              </c:strCache>
            </c:strRef>
          </c:tx>
          <c:spPr>
            <a:solidFill>
              <a:schemeClr val="accent4"/>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extLst>
            <c:ext xmlns:c16="http://schemas.microsoft.com/office/drawing/2014/chart" uri="{C3380CC4-5D6E-409C-BE32-E72D297353CC}">
              <c16:uniqueId val="{00000000-BA34-4B2E-BC02-08D474AC5729}"/>
            </c:ext>
          </c:extLst>
        </c:ser>
        <c:dLbls>
          <c:showLegendKey val="0"/>
          <c:showVal val="0"/>
          <c:showCatName val="0"/>
          <c:showSerName val="0"/>
          <c:showPercent val="0"/>
          <c:showBubbleSize val="0"/>
        </c:dLbls>
        <c:gapWidth val="60"/>
        <c:overlap val="-10"/>
        <c:axId val="923936496"/>
        <c:axId val="923942736"/>
      </c:bar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36496"/>
        <c:crosses val="autoZero"/>
        <c:crossBetween val="between"/>
      </c:valAx>
      <c:spPr>
        <a:noFill/>
        <a:ln w="25400">
          <a:noFill/>
        </a:ln>
        <a:effectLst/>
      </c:spPr>
    </c:plotArea>
    <c:legend>
      <c:legendPos val="tr"/>
      <c:layout>
        <c:manualLayout>
          <c:xMode val="edge"/>
          <c:yMode val="edge"/>
          <c:x val="0.49915071629262203"/>
          <c:y val="3.5719671781983646E-2"/>
          <c:w val="0.48904936001942495"/>
          <c:h val="0.1165560959447914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cap="rnd">
              <a:solidFill>
                <a:schemeClr val="accent1"/>
              </a:solidFill>
              <a:round/>
            </a:ln>
            <a:effectLst/>
          </c:spPr>
          <c:marker>
            <c:symbol val="circle"/>
            <c:size val="10"/>
            <c:spPr>
              <a:solidFill>
                <a:schemeClr val="accent1"/>
              </a:solidFill>
              <a:ln w="9525">
                <a:solidFill>
                  <a:schemeClr val="accent1"/>
                </a:solidFill>
              </a:ln>
              <a:effectLst/>
            </c:spPr>
          </c:marker>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50800" cap="rnd">
              <a:solidFill>
                <a:schemeClr val="accent2"/>
              </a:solidFill>
              <a:round/>
            </a:ln>
            <a:effectLst/>
          </c:spPr>
          <c:marker>
            <c:symbol val="circle"/>
            <c:size val="10"/>
            <c:spPr>
              <a:solidFill>
                <a:schemeClr val="bg1"/>
              </a:solidFill>
              <a:ln w="50800">
                <a:solidFill>
                  <a:schemeClr val="accent2"/>
                </a:solidFill>
              </a:ln>
              <a:effectLst/>
            </c:spPr>
          </c:marker>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50800" cap="rnd">
              <a:solidFill>
                <a:schemeClr val="accent3"/>
              </a:solidFill>
              <a:round/>
            </a:ln>
            <a:effectLst/>
          </c:spPr>
          <c:marker>
            <c:symbol val="triangle"/>
            <c:size val="10"/>
            <c:spPr>
              <a:solidFill>
                <a:srgbClr val="D8736F"/>
              </a:solidFill>
              <a:ln w="50800">
                <a:solidFill>
                  <a:schemeClr val="accent3"/>
                </a:solidFill>
              </a:ln>
              <a:effectLst/>
            </c:spPr>
          </c:marker>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7E0-4098-BC71-462A9D03D66E}"/>
            </c:ext>
          </c:extLst>
        </c:ser>
        <c:ser>
          <c:idx val="3"/>
          <c:order val="3"/>
          <c:tx>
            <c:strRef>
              <c:f>Sheet1!$E$1</c:f>
              <c:strCache>
                <c:ptCount val="1"/>
                <c:pt idx="0">
                  <c:v>系列4</c:v>
                </c:pt>
              </c:strCache>
            </c:strRef>
          </c:tx>
          <c:spPr>
            <a:ln w="50800" cap="rnd">
              <a:solidFill>
                <a:schemeClr val="accent4"/>
              </a:solidFill>
              <a:round/>
            </a:ln>
            <a:effectLst/>
          </c:spPr>
          <c:marker>
            <c:symbol val="triangle"/>
            <c:size val="10"/>
            <c:spPr>
              <a:solidFill>
                <a:srgbClr val="FFFFFF"/>
              </a:solidFill>
              <a:ln w="50800">
                <a:solidFill>
                  <a:schemeClr val="accent4"/>
                </a:solidFill>
              </a:ln>
              <a:effectLst/>
            </c:spPr>
          </c:marker>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smooth val="0"/>
          <c:extLst>
            <c:ext xmlns:c16="http://schemas.microsoft.com/office/drawing/2014/chart" uri="{C3380CC4-5D6E-409C-BE32-E72D297353CC}">
              <c16:uniqueId val="{00000000-36EB-49E0-99A3-500F7B7DC228}"/>
            </c:ext>
          </c:extLst>
        </c:ser>
        <c:dLbls>
          <c:showLegendKey val="0"/>
          <c:showVal val="0"/>
          <c:showCatName val="0"/>
          <c:showSerName val="0"/>
          <c:showPercent val="0"/>
          <c:showBubbleSize val="0"/>
        </c:dLbls>
        <c:marker val="1"/>
        <c:smooth val="0"/>
        <c:axId val="923936496"/>
        <c:axId val="923942736"/>
      </c:line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between"/>
      </c:valAx>
      <c:spPr>
        <a:noFill/>
        <a:ln>
          <a:noFill/>
        </a:ln>
        <a:effectLst/>
      </c:spPr>
    </c:plotArea>
    <c:legend>
      <c:legendPos val="tr"/>
      <c:layout>
        <c:manualLayout>
          <c:xMode val="edge"/>
          <c:yMode val="edge"/>
          <c:x val="0.40055066999898598"/>
          <c:y val="3.3071988595866002E-3"/>
          <c:w val="0.57721487437666785"/>
          <c:h val="0.17866661789657204"/>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50800">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9605358267219"/>
          <c:y val="4.4976059053793802E-2"/>
          <c:w val="0.77060419175143857"/>
          <c:h val="0.71946831954073387"/>
        </c:manualLayout>
      </c:layout>
      <c:scatterChart>
        <c:scatterStyle val="lineMarker"/>
        <c:varyColors val="0"/>
        <c:ser>
          <c:idx val="0"/>
          <c:order val="0"/>
          <c:tx>
            <c:strRef>
              <c:f>Sheet1!$B$1</c:f>
              <c:strCache>
                <c:ptCount val="1"/>
                <c:pt idx="0">
                  <c:v>系列 1</c:v>
                </c:pt>
              </c:strCache>
            </c:strRef>
          </c:tx>
          <c:spPr>
            <a:ln w="25400" cap="rnd">
              <a:noFill/>
              <a:round/>
            </a:ln>
            <a:effectLst/>
          </c:spPr>
          <c:marker>
            <c:symbol val="circle"/>
            <c:size val="10"/>
            <c:spPr>
              <a:solidFill>
                <a:schemeClr val="accent1"/>
              </a:solidFill>
              <a:ln w="9525">
                <a:solidFill>
                  <a:schemeClr val="accent1"/>
                </a:solidFill>
              </a:ln>
              <a:effectLst/>
            </c:spPr>
          </c:marker>
          <c:xVal>
            <c:strRef>
              <c:f>Sheet1!$A$2:$A$5</c:f>
              <c:strCache>
                <c:ptCount val="4"/>
                <c:pt idx="0">
                  <c:v>カテゴリ 1</c:v>
                </c:pt>
                <c:pt idx="1">
                  <c:v>カテゴリ 2</c:v>
                </c:pt>
                <c:pt idx="2">
                  <c:v>カテゴリ 3</c:v>
                </c:pt>
                <c:pt idx="3">
                  <c:v>カテゴリ 4</c:v>
                </c:pt>
              </c:strCache>
            </c:strRef>
          </c:xVal>
          <c:yVal>
            <c:numRef>
              <c:f>Sheet1!$B$2:$B$5</c:f>
              <c:numCache>
                <c:formatCode>General</c:formatCode>
                <c:ptCount val="4"/>
                <c:pt idx="0">
                  <c:v>4.3</c:v>
                </c:pt>
                <c:pt idx="1">
                  <c:v>2.5</c:v>
                </c:pt>
                <c:pt idx="2">
                  <c:v>3.5</c:v>
                </c:pt>
                <c:pt idx="3">
                  <c:v>4.5</c:v>
                </c:pt>
              </c:numCache>
            </c:numRef>
          </c:y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25400" cap="rnd">
              <a:noFill/>
              <a:round/>
            </a:ln>
            <a:effectLst/>
          </c:spPr>
          <c:marker>
            <c:symbol val="circle"/>
            <c:size val="10"/>
            <c:spPr>
              <a:solidFill>
                <a:schemeClr val="bg1"/>
              </a:solidFill>
              <a:ln w="50800">
                <a:solidFill>
                  <a:schemeClr val="accent2"/>
                </a:solidFill>
              </a:ln>
              <a:effectLst/>
            </c:spPr>
          </c:marker>
          <c:xVal>
            <c:strRef>
              <c:f>Sheet1!$A$2:$A$5</c:f>
              <c:strCache>
                <c:ptCount val="4"/>
                <c:pt idx="0">
                  <c:v>カテゴリ 1</c:v>
                </c:pt>
                <c:pt idx="1">
                  <c:v>カテゴリ 2</c:v>
                </c:pt>
                <c:pt idx="2">
                  <c:v>カテゴリ 3</c:v>
                </c:pt>
                <c:pt idx="3">
                  <c:v>カテゴリ 4</c:v>
                </c:pt>
              </c:strCache>
            </c:strRef>
          </c:xVal>
          <c:yVal>
            <c:numRef>
              <c:f>Sheet1!$C$2:$C$5</c:f>
              <c:numCache>
                <c:formatCode>General</c:formatCode>
                <c:ptCount val="4"/>
                <c:pt idx="0">
                  <c:v>2.4</c:v>
                </c:pt>
                <c:pt idx="1">
                  <c:v>4.4000000000000004</c:v>
                </c:pt>
                <c:pt idx="2">
                  <c:v>1.8</c:v>
                </c:pt>
                <c:pt idx="3">
                  <c:v>2.8</c:v>
                </c:pt>
              </c:numCache>
            </c:numRef>
          </c:y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25400" cap="rnd">
              <a:noFill/>
              <a:round/>
            </a:ln>
            <a:effectLst/>
          </c:spPr>
          <c:marker>
            <c:symbol val="triangle"/>
            <c:size val="10"/>
            <c:spPr>
              <a:solidFill>
                <a:schemeClr val="bg1"/>
              </a:solidFill>
              <a:ln w="50800">
                <a:solidFill>
                  <a:schemeClr val="accent3"/>
                </a:solidFill>
              </a:ln>
              <a:effectLst/>
            </c:spPr>
          </c:marker>
          <c:xVal>
            <c:strRef>
              <c:f>Sheet1!$A$2:$A$5</c:f>
              <c:strCache>
                <c:ptCount val="4"/>
                <c:pt idx="0">
                  <c:v>カテゴリ 1</c:v>
                </c:pt>
                <c:pt idx="1">
                  <c:v>カテゴリ 2</c:v>
                </c:pt>
                <c:pt idx="2">
                  <c:v>カテゴリ 3</c:v>
                </c:pt>
                <c:pt idx="3">
                  <c:v>カテゴリ 4</c:v>
                </c:pt>
              </c:strCache>
            </c:strRef>
          </c:xVal>
          <c:yVal>
            <c:numRef>
              <c:f>Sheet1!$D$2:$D$5</c:f>
              <c:numCache>
                <c:formatCode>General</c:formatCode>
                <c:ptCount val="4"/>
                <c:pt idx="0">
                  <c:v>2</c:v>
                </c:pt>
                <c:pt idx="1">
                  <c:v>2</c:v>
                </c:pt>
                <c:pt idx="2">
                  <c:v>3</c:v>
                </c:pt>
                <c:pt idx="3">
                  <c:v>5</c:v>
                </c:pt>
              </c:numCache>
            </c:numRef>
          </c:yVal>
          <c:smooth val="0"/>
          <c:extLst>
            <c:ext xmlns:c16="http://schemas.microsoft.com/office/drawing/2014/chart" uri="{C3380CC4-5D6E-409C-BE32-E72D297353CC}">
              <c16:uniqueId val="{00000002-A7E0-4098-BC71-462A9D03D66E}"/>
            </c:ext>
          </c:extLst>
        </c:ser>
        <c:dLbls>
          <c:showLegendKey val="0"/>
          <c:showVal val="0"/>
          <c:showCatName val="0"/>
          <c:showSerName val="0"/>
          <c:showPercent val="0"/>
          <c:showBubbleSize val="0"/>
        </c:dLbls>
        <c:axId val="923936496"/>
        <c:axId val="923942736"/>
      </c:scatterChart>
      <c:val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crossBetween val="midCat"/>
      </c:valAx>
      <c:valAx>
        <c:axId val="923942736"/>
        <c:scaling>
          <c:orientation val="minMax"/>
        </c:scaling>
        <c:delete val="0"/>
        <c:axPos val="l"/>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midCat"/>
      </c:valAx>
      <c:spPr>
        <a:noFill/>
        <a:ln>
          <a:noFill/>
        </a:ln>
        <a:effectLst/>
      </c:spPr>
    </c:plotArea>
    <c:legend>
      <c:legendPos val="tr"/>
      <c:layout>
        <c:manualLayout>
          <c:xMode val="edge"/>
          <c:yMode val="edge"/>
          <c:x val="0.80505500371568717"/>
          <c:y val="3.3071988595866002E-3"/>
          <c:w val="0.19494499628431269"/>
          <c:h val="0.2768604961539147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96340739996888"/>
          <c:y val="6.8692452830188683E-2"/>
          <c:w val="0.51954070405701858"/>
          <c:h val="0.86475558890236481"/>
        </c:manualLayout>
      </c:layout>
      <c:pieChart>
        <c:varyColors val="1"/>
        <c:ser>
          <c:idx val="0"/>
          <c:order val="0"/>
          <c:tx>
            <c:strRef>
              <c:f>Sheet1!$B$1</c:f>
              <c:strCache>
                <c:ptCount val="1"/>
                <c:pt idx="0">
                  <c:v>系列 1</c:v>
                </c:pt>
              </c:strCache>
            </c:strRef>
          </c:tx>
          <c:spPr>
            <a:ln w="50800"/>
          </c:spPr>
          <c:dPt>
            <c:idx val="0"/>
            <c:bubble3D val="0"/>
            <c:spPr>
              <a:solidFill>
                <a:schemeClr val="accent1"/>
              </a:solidFill>
              <a:ln w="50800">
                <a:noFill/>
              </a:ln>
              <a:effectLst/>
            </c:spPr>
            <c:extLst>
              <c:ext xmlns:c16="http://schemas.microsoft.com/office/drawing/2014/chart" uri="{C3380CC4-5D6E-409C-BE32-E72D297353CC}">
                <c16:uniqueId val="{00000000-4C08-4A76-98E5-DAB90CC497F4}"/>
              </c:ext>
            </c:extLst>
          </c:dPt>
          <c:dPt>
            <c:idx val="1"/>
            <c:bubble3D val="0"/>
            <c:spPr>
              <a:solidFill>
                <a:schemeClr val="accent2"/>
              </a:solidFill>
              <a:ln w="50800">
                <a:noFill/>
              </a:ln>
              <a:effectLst/>
            </c:spPr>
            <c:extLst>
              <c:ext xmlns:c16="http://schemas.microsoft.com/office/drawing/2014/chart" uri="{C3380CC4-5D6E-409C-BE32-E72D297353CC}">
                <c16:uniqueId val="{00000001-4C08-4A76-98E5-DAB90CC497F4}"/>
              </c:ext>
            </c:extLst>
          </c:dPt>
          <c:dPt>
            <c:idx val="2"/>
            <c:bubble3D val="0"/>
            <c:spPr>
              <a:solidFill>
                <a:schemeClr val="accent3"/>
              </a:solidFill>
              <a:ln w="50800">
                <a:noFill/>
              </a:ln>
              <a:effectLst/>
            </c:spPr>
            <c:extLst>
              <c:ext xmlns:c16="http://schemas.microsoft.com/office/drawing/2014/chart" uri="{C3380CC4-5D6E-409C-BE32-E72D297353CC}">
                <c16:uniqueId val="{00000002-4C08-4A76-98E5-DAB90CC497F4}"/>
              </c:ext>
            </c:extLst>
          </c:dPt>
          <c:dPt>
            <c:idx val="3"/>
            <c:bubble3D val="0"/>
            <c:spPr>
              <a:solidFill>
                <a:schemeClr val="accent4"/>
              </a:solidFill>
              <a:ln w="50800">
                <a:noFill/>
              </a:ln>
              <a:effectLst/>
            </c:spPr>
            <c:extLst>
              <c:ext xmlns:c16="http://schemas.microsoft.com/office/drawing/2014/chart" uri="{C3380CC4-5D6E-409C-BE32-E72D297353CC}">
                <c16:uniqueId val="{00000003-4C08-4A76-98E5-DAB90CC497F4}"/>
              </c:ext>
            </c:extLst>
          </c:dPt>
          <c:dPt>
            <c:idx val="4"/>
            <c:bubble3D val="0"/>
            <c:spPr>
              <a:solidFill>
                <a:schemeClr val="accent5"/>
              </a:solidFill>
              <a:ln w="50800">
                <a:noFill/>
              </a:ln>
              <a:effectLst/>
            </c:spPr>
            <c:extLst>
              <c:ext xmlns:c16="http://schemas.microsoft.com/office/drawing/2014/chart" uri="{C3380CC4-5D6E-409C-BE32-E72D297353CC}">
                <c16:uniqueId val="{00000018-5784-475A-9E47-8994EA45E05B}"/>
              </c:ext>
            </c:extLst>
          </c:dPt>
          <c:dPt>
            <c:idx val="5"/>
            <c:bubble3D val="0"/>
            <c:spPr>
              <a:solidFill>
                <a:schemeClr val="accent6"/>
              </a:solidFill>
              <a:ln w="50800">
                <a:noFill/>
              </a:ln>
              <a:effectLst/>
            </c:spPr>
            <c:extLst>
              <c:ext xmlns:c16="http://schemas.microsoft.com/office/drawing/2014/chart" uri="{C3380CC4-5D6E-409C-BE32-E72D297353CC}">
                <c16:uniqueId val="{00000019-5784-475A-9E47-8994EA45E05B}"/>
              </c:ext>
            </c:extLst>
          </c:dPt>
          <c:dLbls>
            <c:dLbl>
              <c:idx val="0"/>
              <c:layout>
                <c:manualLayout>
                  <c:x val="-0.16984327908462379"/>
                  <c:y val="0.20335377358490564"/>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21885877843112739"/>
                      <c:h val="0.2778438155136268"/>
                    </c:manualLayout>
                  </c15:layout>
                </c:ext>
                <c:ext xmlns:c16="http://schemas.microsoft.com/office/drawing/2014/chart" uri="{C3380CC4-5D6E-409C-BE32-E72D297353CC}">
                  <c16:uniqueId val="{00000000-4C08-4A76-98E5-DAB90CC497F4}"/>
                </c:ext>
              </c:extLst>
            </c:dLbl>
            <c:dLbl>
              <c:idx val="1"/>
              <c:layout>
                <c:manualLayout>
                  <c:x val="-0.21687033287634253"/>
                  <c:y val="-0.12700172493342535"/>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1-4C08-4A76-98E5-DAB90CC497F4}"/>
                </c:ext>
              </c:extLst>
            </c:dLbl>
            <c:dLbl>
              <c:idx val="2"/>
              <c:layout>
                <c:manualLayout>
                  <c:x val="-0.12280621108803369"/>
                  <c:y val="-2.1244160610725052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2-4C08-4A76-98E5-DAB90CC497F4}"/>
                </c:ext>
              </c:extLst>
            </c:dLbl>
            <c:dLbl>
              <c:idx val="3"/>
              <c:layout>
                <c:manualLayout>
                  <c:x val="0.2084629906282342"/>
                  <c:y val="-0.16170527413847671"/>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3-4C08-4A76-98E5-DAB90CC497F4}"/>
                </c:ext>
              </c:extLst>
            </c:dLbl>
            <c:dLbl>
              <c:idx val="4"/>
              <c:layout>
                <c:manualLayout>
                  <c:x val="0.1990700141742725"/>
                  <c:y val="0.1622393529751802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8-5784-475A-9E47-8994EA45E05B}"/>
                </c:ext>
              </c:extLst>
            </c:dLbl>
            <c:dLbl>
              <c:idx val="5"/>
              <c:layout>
                <c:manualLayout>
                  <c:x val="0.119179608519696"/>
                  <c:y val="0.1406765199161425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5784-475A-9E47-8994EA45E05B}"/>
                </c:ext>
              </c:extLst>
            </c:dLbl>
            <c:spPr>
              <a:noFill/>
              <a:ln>
                <a:noFill/>
              </a:ln>
              <a:effectLst/>
            </c:spPr>
            <c:txPr>
              <a:bodyPr rot="0" spcFirstLastPara="1" vertOverflow="overflow" horzOverflow="overflow" vert="horz" wrap="none" lIns="0" tIns="0" rIns="0" bIns="0" anchor="ctr" anchorCtr="1">
                <a:noAutofit/>
              </a:bodyPr>
              <a:lstStyle/>
              <a:p>
                <a:pPr>
                  <a:lnSpc>
                    <a:spcPts val="4000"/>
                  </a:lnSpc>
                  <a:defRPr sz="2800" b="1" i="0" u="none" strike="noStrike" kern="1200" baseline="0">
                    <a:solidFill>
                      <a:schemeClr val="bg1"/>
                    </a:solidFill>
                    <a:latin typeface="游ゴシック" panose="020B0400000000000000" pitchFamily="50" charset="-128"/>
                    <a:ea typeface="游ゴシック" panose="020B0400000000000000" pitchFamily="50" charset="-128"/>
                    <a:cs typeface="+mn-cs"/>
                  </a:defRPr>
                </a:pPr>
                <a:endParaRPr lang="ja-JP"/>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Sheet1!$A$2:$A$7</c:f>
              <c:strCache>
                <c:ptCount val="6"/>
                <c:pt idx="0">
                  <c:v>カテゴリ1</c:v>
                </c:pt>
                <c:pt idx="1">
                  <c:v>カテゴリ2</c:v>
                </c:pt>
                <c:pt idx="2">
                  <c:v>カテゴリ3</c:v>
                </c:pt>
                <c:pt idx="3">
                  <c:v>カテゴリ4</c:v>
                </c:pt>
                <c:pt idx="4">
                  <c:v>カテゴリ5</c:v>
                </c:pt>
                <c:pt idx="5">
                  <c:v>カテゴリ6</c:v>
                </c:pt>
              </c:strCache>
            </c:strRef>
          </c:cat>
          <c:val>
            <c:numRef>
              <c:f>Sheet1!$B$2:$B$7</c:f>
              <c:numCache>
                <c:formatCode>General</c:formatCode>
                <c:ptCount val="6"/>
                <c:pt idx="0">
                  <c:v>4.3</c:v>
                </c:pt>
                <c:pt idx="1">
                  <c:v>2.5</c:v>
                </c:pt>
                <c:pt idx="2">
                  <c:v>3.5</c:v>
                </c:pt>
                <c:pt idx="3">
                  <c:v>4.5</c:v>
                </c:pt>
                <c:pt idx="4">
                  <c:v>2</c:v>
                </c:pt>
                <c:pt idx="5">
                  <c:v>2</c:v>
                </c:pt>
              </c:numCache>
            </c:numRef>
          </c:val>
          <c:extLst>
            <c:ext xmlns:c16="http://schemas.microsoft.com/office/drawing/2014/chart" uri="{C3380CC4-5D6E-409C-BE32-E72D297353CC}">
              <c16:uniqueId val="{00000000-A7E0-4098-BC71-462A9D03D66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671F2-6356-4F01-9B47-1A67F141659D}" type="datetimeFigureOut">
              <a:rPr kumimoji="1" lang="ja-JP" altLang="en-US" smtClean="0"/>
              <a:t>2024/7/7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994DEE-DB32-4CF9-81CE-AFA5B3ABFF29}" type="slidenum">
              <a:rPr kumimoji="1" lang="ja-JP" altLang="en-US" smtClean="0"/>
              <a:t>‹#›</a:t>
            </a:fld>
            <a:endParaRPr kumimoji="1" lang="ja-JP" altLang="en-US"/>
          </a:p>
        </p:txBody>
      </p:sp>
    </p:spTree>
    <p:extLst>
      <p:ext uri="{BB962C8B-B14F-4D97-AF65-F5344CB8AC3E}">
        <p14:creationId xmlns:p14="http://schemas.microsoft.com/office/powerpoint/2010/main" val="346392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スライドのテーマカラー</a:t>
            </a:r>
            <a:endParaRPr kumimoji="1" lang="en-US" altLang="ja-JP" dirty="0"/>
          </a:p>
          <a:p>
            <a:r>
              <a:rPr lang="ja-JP" altLang="en-US" b="1" i="0" u="none" strike="noStrike" dirty="0">
                <a:solidFill>
                  <a:srgbClr val="000000"/>
                </a:solidFill>
                <a:effectLst/>
              </a:rPr>
              <a:t>ライトブルー</a:t>
            </a:r>
            <a:r>
              <a:rPr lang="en-US" altLang="ja-JP" b="0" i="0" u="none" strike="noStrike" dirty="0">
                <a:solidFill>
                  <a:srgbClr val="000000"/>
                </a:solidFill>
                <a:effectLst/>
                <a:latin typeface="-webkit-standard"/>
              </a:rPr>
              <a:t>: #5DADE2</a:t>
            </a:r>
          </a:p>
          <a:p>
            <a:r>
              <a:rPr kumimoji="1" lang="ja-JP" altLang="en-US" b="1" i="0" u="none" strike="noStrike" dirty="0">
                <a:solidFill>
                  <a:srgbClr val="000000"/>
                </a:solidFill>
                <a:effectLst/>
                <a:latin typeface="-webkit-standard"/>
              </a:rPr>
              <a:t>コーラル</a:t>
            </a:r>
            <a:r>
              <a:rPr kumimoji="1" lang="ja-JP" altLang="en-US" b="0" i="0" u="none" strike="noStrike" dirty="0">
                <a:solidFill>
                  <a:srgbClr val="000000"/>
                </a:solidFill>
                <a:effectLst/>
                <a:latin typeface="-webkit-standard"/>
              </a:rPr>
              <a:t>：</a:t>
            </a:r>
            <a:r>
              <a:rPr kumimoji="1" lang="en-US" altLang="ja-JP" b="0" i="0" u="none" strike="noStrike" dirty="0">
                <a:solidFill>
                  <a:srgbClr val="000000"/>
                </a:solidFill>
                <a:effectLst/>
                <a:latin typeface="-webkit-standard"/>
              </a:rPr>
              <a:t>#</a:t>
            </a:r>
            <a:r>
              <a:rPr lang="en-US" altLang="ja-JP" b="0" i="0" u="none" strike="noStrike" dirty="0">
                <a:solidFill>
                  <a:srgbClr val="000000"/>
                </a:solidFill>
                <a:effectLst/>
                <a:latin typeface="-webkit-standard"/>
              </a:rPr>
              <a:t>F08080</a:t>
            </a:r>
          </a:p>
          <a:p>
            <a:r>
              <a:rPr lang="ja-JP" altLang="en-US" b="0" i="0" u="none" strike="noStrike">
                <a:solidFill>
                  <a:srgbClr val="000000"/>
                </a:solidFill>
                <a:effectLst/>
                <a:latin typeface="-webkit-standard"/>
              </a:rPr>
              <a:t>フレッシュグリーン：</a:t>
            </a:r>
            <a:r>
              <a:rPr lang="en-US" altLang="ja-JP" b="0" i="0" u="none" strike="noStrike" dirty="0">
                <a:solidFill>
                  <a:srgbClr val="000000"/>
                </a:solidFill>
                <a:effectLst/>
                <a:latin typeface="-webkit-standard"/>
              </a:rPr>
              <a:t>#5DAD0E</a:t>
            </a:r>
          </a:p>
          <a:p>
            <a:endParaRPr kumimoji="1" lang="en-US" altLang="ja-JP" dirty="0"/>
          </a:p>
          <a:p>
            <a:r>
              <a:rPr kumimoji="1" lang="ja-JP" altLang="en-US"/>
              <a:t>アクセント・カラー</a:t>
            </a:r>
            <a:endParaRPr kumimoji="1" lang="en-US" altLang="ja-JP" dirty="0"/>
          </a:p>
          <a:p>
            <a:r>
              <a:rPr lang="ja-JP" altLang="en-US" b="0" i="0" u="none" strike="noStrike">
                <a:solidFill>
                  <a:srgbClr val="000000"/>
                </a:solidFill>
                <a:effectLst/>
                <a:latin typeface="-webkit-standard"/>
              </a:rPr>
              <a:t>オレンジ：</a:t>
            </a:r>
            <a:r>
              <a:rPr lang="en" altLang="ja-JP" b="0" i="0" u="none" strike="noStrike" dirty="0">
                <a:solidFill>
                  <a:srgbClr val="000000"/>
                </a:solidFill>
                <a:effectLst/>
                <a:latin typeface="-webkit-standard"/>
              </a:rPr>
              <a:t>#E67E22</a:t>
            </a:r>
          </a:p>
          <a:p>
            <a:endParaRPr kumimoji="1" lang="en"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他のテーマカラー</a:t>
            </a:r>
            <a:endParaRPr kumimoji="1"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アクアマリン：</a:t>
            </a:r>
            <a:r>
              <a:rPr lang="en" altLang="ja-JP" b="0" i="0" u="none" strike="noStrike" dirty="0">
                <a:solidFill>
                  <a:srgbClr val="000000"/>
                </a:solidFill>
                <a:effectLst/>
                <a:latin typeface="-webkit-standard"/>
              </a:rPr>
              <a:t>#2ECC71</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インディアンレッド</a:t>
            </a:r>
            <a:r>
              <a:rPr kumimoji="1" lang="ja-JP" altLang="en-US" b="0" i="0" u="none" strike="noStrike">
                <a:solidFill>
                  <a:srgbClr val="000000"/>
                </a:solidFill>
                <a:effectLst/>
                <a:latin typeface="-webkit-standard"/>
              </a:rPr>
              <a:t>：</a:t>
            </a:r>
            <a:r>
              <a:rPr lang="en" altLang="ja-JP" b="0" i="0" u="none" strike="noStrike" dirty="0">
                <a:solidFill>
                  <a:srgbClr val="000000"/>
                </a:solidFill>
                <a:effectLst/>
                <a:latin typeface="-webkit-standard"/>
              </a:rPr>
              <a:t>#CD5C5C</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ミモザ：</a:t>
            </a:r>
            <a:r>
              <a:rPr lang="en" altLang="ja-JP" b="0" i="0" u="none" strike="noStrike" dirty="0">
                <a:solidFill>
                  <a:srgbClr val="000000"/>
                </a:solidFill>
                <a:effectLst/>
                <a:latin typeface="-webkit-standard"/>
              </a:rPr>
              <a:t>#FFEB3B</a:t>
            </a:r>
          </a:p>
          <a:p>
            <a:r>
              <a:rPr kumimoji="1" lang="ja-JP" altLang="en-US" b="0" i="0" u="none" strike="noStrike">
                <a:solidFill>
                  <a:srgbClr val="000000"/>
                </a:solidFill>
                <a:effectLst/>
                <a:latin typeface="-webkit-standard"/>
              </a:rPr>
              <a:t>バターカップイエロー：</a:t>
            </a:r>
            <a:r>
              <a:rPr lang="en" altLang="ja-JP" b="0" i="0" u="none" strike="noStrike" dirty="0">
                <a:solidFill>
                  <a:srgbClr val="000000"/>
                </a:solidFill>
                <a:effectLst/>
                <a:latin typeface="-webkit-standard"/>
              </a:rPr>
              <a:t>#F7D358</a:t>
            </a:r>
          </a:p>
          <a:p>
            <a:r>
              <a:rPr lang="ja-JP" altLang="en-US" b="0" i="0" u="none" strike="noStrike">
                <a:solidFill>
                  <a:srgbClr val="000000"/>
                </a:solidFill>
                <a:effectLst/>
                <a:latin typeface="-webkit-standard"/>
              </a:rPr>
              <a:t>デイジーイエロー：</a:t>
            </a:r>
            <a:r>
              <a:rPr lang="en" altLang="ja-JP" b="0" i="0" u="none" strike="noStrike" dirty="0">
                <a:solidFill>
                  <a:srgbClr val="000000"/>
                </a:solidFill>
                <a:effectLst/>
                <a:latin typeface="-webkit-standard"/>
              </a:rPr>
              <a:t>#FFD700</a:t>
            </a:r>
          </a:p>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1</a:t>
            </a:fld>
            <a:endParaRPr kumimoji="1" lang="ja-JP" altLang="en-US"/>
          </a:p>
        </p:txBody>
      </p:sp>
    </p:spTree>
    <p:extLst>
      <p:ext uri="{BB962C8B-B14F-4D97-AF65-F5344CB8AC3E}">
        <p14:creationId xmlns:p14="http://schemas.microsoft.com/office/powerpoint/2010/main" val="386699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見出し　</a:t>
            </a:r>
            <a:r>
              <a:rPr kumimoji="1" lang="en-US" altLang="ja-JP" dirty="0"/>
              <a:t>36pt</a:t>
            </a:r>
            <a:r>
              <a:rPr kumimoji="1" lang="ja-JP" altLang="en-US" dirty="0"/>
              <a:t>　段落前</a:t>
            </a:r>
            <a:r>
              <a:rPr kumimoji="1" lang="en-US" altLang="ja-JP" dirty="0"/>
              <a:t>15pt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本文　　</a:t>
            </a:r>
            <a:r>
              <a:rPr kumimoji="1" lang="en-US" altLang="ja-JP" dirty="0"/>
              <a:t>28pt</a:t>
            </a:r>
            <a:r>
              <a:rPr kumimoji="1" lang="ja-JP" altLang="en-US" dirty="0"/>
              <a:t>　段落前</a:t>
            </a:r>
            <a:r>
              <a:rPr kumimoji="1" lang="en-US" altLang="ja-JP" dirty="0"/>
              <a:t>10pt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箇条書き　</a:t>
            </a:r>
            <a:r>
              <a:rPr kumimoji="1" lang="en-US" altLang="ja-JP" dirty="0"/>
              <a:t>28pt</a:t>
            </a:r>
            <a:r>
              <a:rPr kumimoji="1" lang="ja-JP" altLang="en-US" dirty="0"/>
              <a:t>　段落後</a:t>
            </a:r>
            <a:r>
              <a:rPr kumimoji="1" lang="en-US" altLang="ja-JP" dirty="0"/>
              <a:t>5pt</a:t>
            </a:r>
          </a:p>
          <a:p>
            <a:endParaRPr kumimoji="1" lang="en-US" altLang="ja-JP" dirty="0"/>
          </a:p>
          <a:p>
            <a:r>
              <a:rPr kumimoji="1" lang="ja-JP" altLang="en-US" dirty="0"/>
              <a:t>図形のアクセント・カラー</a:t>
            </a:r>
            <a:endParaRPr kumimoji="1" lang="en-US" altLang="ja-JP" dirty="0"/>
          </a:p>
          <a:p>
            <a:r>
              <a:rPr kumimoji="1" lang="ja-JP" altLang="en-US" dirty="0"/>
              <a:t>ライトゴールド</a:t>
            </a:r>
            <a:r>
              <a:rPr lang="en-US" altLang="ja-JP" b="0" i="0" u="none" strike="noStrike" dirty="0">
                <a:solidFill>
                  <a:srgbClr val="000000"/>
                </a:solidFill>
                <a:effectLst/>
                <a:latin typeface="-webkit-standard"/>
              </a:rPr>
              <a:t>#F7DC6F</a:t>
            </a:r>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3</a:t>
            </a:fld>
            <a:endParaRPr kumimoji="1" lang="ja-JP" altLang="en-US"/>
          </a:p>
        </p:txBody>
      </p:sp>
    </p:spTree>
    <p:extLst>
      <p:ext uri="{BB962C8B-B14F-4D97-AF65-F5344CB8AC3E}">
        <p14:creationId xmlns:p14="http://schemas.microsoft.com/office/powerpoint/2010/main" val="305878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4</a:t>
            </a:fld>
            <a:endParaRPr kumimoji="1" lang="ja-JP" altLang="en-US"/>
          </a:p>
        </p:txBody>
      </p:sp>
    </p:spTree>
    <p:extLst>
      <p:ext uri="{BB962C8B-B14F-4D97-AF65-F5344CB8AC3E}">
        <p14:creationId xmlns:p14="http://schemas.microsoft.com/office/powerpoint/2010/main" val="99670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色</a:t>
            </a:r>
            <a:endParaRPr kumimoji="1" lang="en-US" altLang="ja-JP" dirty="0"/>
          </a:p>
          <a:p>
            <a:r>
              <a:rPr kumimoji="1" lang="ja-JP" altLang="en-US" dirty="0"/>
              <a:t>青　</a:t>
            </a:r>
            <a:r>
              <a:rPr kumimoji="1" lang="en-US" altLang="ja-JP" dirty="0"/>
              <a:t>#668CB6</a:t>
            </a:r>
          </a:p>
          <a:p>
            <a:r>
              <a:rPr kumimoji="1" lang="ja-JP" altLang="en-US" dirty="0"/>
              <a:t>緑　</a:t>
            </a:r>
            <a:r>
              <a:rPr kumimoji="1" lang="en-US" altLang="ja-JP" dirty="0"/>
              <a:t>#79B8B6</a:t>
            </a:r>
          </a:p>
          <a:p>
            <a:r>
              <a:rPr kumimoji="1" lang="ja-JP" altLang="en-US" dirty="0"/>
              <a:t>赤　</a:t>
            </a:r>
            <a:r>
              <a:rPr kumimoji="1" lang="en-US" altLang="ja-JP" dirty="0"/>
              <a:t>#D8736F</a:t>
            </a:r>
          </a:p>
          <a:p>
            <a:r>
              <a:rPr kumimoji="1" lang="ja-JP" altLang="en-US" dirty="0"/>
              <a:t>橙　</a:t>
            </a:r>
            <a:r>
              <a:rPr kumimoji="1" lang="en-US" altLang="ja-JP" dirty="0"/>
              <a:t>#E3AD84</a:t>
            </a:r>
          </a:p>
          <a:p>
            <a:r>
              <a:rPr lang="ja-JP" altLang="en-US" b="0" i="0" u="none" strike="noStrike" dirty="0">
                <a:solidFill>
                  <a:srgbClr val="000000"/>
                </a:solidFill>
                <a:effectLst/>
                <a:latin typeface="-webkit-standard"/>
              </a:rPr>
              <a:t>パウダーブルー　</a:t>
            </a:r>
            <a:r>
              <a:rPr lang="en-US" altLang="ja-JP" b="0" i="0" u="none" strike="noStrike" dirty="0">
                <a:solidFill>
                  <a:srgbClr val="000000"/>
                </a:solidFill>
                <a:effectLst/>
                <a:latin typeface="-webkit-standard"/>
              </a:rPr>
              <a:t>#A3C1DA</a:t>
            </a:r>
          </a:p>
          <a:p>
            <a:r>
              <a:rPr lang="ja-JP" altLang="en-US" b="0" i="0" u="none" strike="noStrike" dirty="0">
                <a:solidFill>
                  <a:srgbClr val="000000"/>
                </a:solidFill>
                <a:effectLst/>
                <a:latin typeface="-webkit-standard"/>
              </a:rPr>
              <a:t>ウォームグレー　</a:t>
            </a:r>
            <a:r>
              <a:rPr lang="en-US" altLang="ja-JP" b="0" i="0" u="none" strike="noStrike" dirty="0">
                <a:solidFill>
                  <a:srgbClr val="000000"/>
                </a:solidFill>
                <a:effectLst/>
                <a:latin typeface="-webkit-standard"/>
              </a:rPr>
              <a:t>#A9978D</a:t>
            </a:r>
            <a:endParaRPr kumimoji="1" lang="en-US" altLang="ja-JP"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5</a:t>
            </a:fld>
            <a:endParaRPr kumimoji="1" lang="ja-JP" altLang="en-US"/>
          </a:p>
        </p:txBody>
      </p:sp>
    </p:spTree>
    <p:extLst>
      <p:ext uri="{BB962C8B-B14F-4D97-AF65-F5344CB8AC3E}">
        <p14:creationId xmlns:p14="http://schemas.microsoft.com/office/powerpoint/2010/main" val="141011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_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8C0809-8BA1-DDC7-7A00-09EF80499CDF}"/>
              </a:ext>
            </a:extLst>
          </p:cNvPr>
          <p:cNvSpPr/>
          <p:nvPr userDrawn="1"/>
        </p:nvSpPr>
        <p:spPr>
          <a:xfrm>
            <a:off x="0" y="1688555"/>
            <a:ext cx="9144000" cy="3191986"/>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hasCustomPrompt="1"/>
          </p:nvPr>
        </p:nvSpPr>
        <p:spPr>
          <a:xfrm>
            <a:off x="250825" y="2274780"/>
            <a:ext cx="8642350" cy="2019535"/>
          </a:xfrm>
        </p:spPr>
        <p:txBody>
          <a:bodyPr lIns="0" anchor="ctr" anchorCtr="0">
            <a:noAutofit/>
          </a:bodyPr>
          <a:lstStyle>
            <a:lvl1pPr marL="0" algn="l">
              <a:defRPr sz="40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
        <p:nvSpPr>
          <p:cNvPr id="3" name="Subtitle 2"/>
          <p:cNvSpPr>
            <a:spLocks noGrp="1"/>
          </p:cNvSpPr>
          <p:nvPr>
            <p:ph type="subTitle" idx="1" hasCustomPrompt="1"/>
          </p:nvPr>
        </p:nvSpPr>
        <p:spPr>
          <a:xfrm>
            <a:off x="-1" y="5396643"/>
            <a:ext cx="9143999" cy="796593"/>
          </a:xfrm>
        </p:spPr>
        <p:txBody>
          <a:bodyPr>
            <a:noAutofit/>
          </a:bodyPr>
          <a:lstStyle>
            <a:lvl1pPr marL="360000" indent="0" algn="l">
              <a:buNone/>
              <a:defRPr sz="24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発表者名１・発表者名２</a:t>
            </a:r>
            <a:endParaRPr lang="en-US" altLang="ja-JP" dirty="0"/>
          </a:p>
        </p:txBody>
      </p:sp>
      <p:sp>
        <p:nvSpPr>
          <p:cNvPr id="6" name="Slide Number Placeholder 5"/>
          <p:cNvSpPr>
            <a:spLocks noGrp="1"/>
          </p:cNvSpPr>
          <p:nvPr>
            <p:ph type="sldNum" sz="quarter" idx="12"/>
          </p:nvPr>
        </p:nvSpPr>
        <p:spPr>
          <a:xfrm>
            <a:off x="6457950" y="6356351"/>
            <a:ext cx="2686048" cy="365125"/>
          </a:xfrm>
        </p:spPr>
        <p:txBody>
          <a:bodyPr rIns="360000"/>
          <a:lstStyle>
            <a:lvl1pPr>
              <a:defRPr sz="1800">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dirty="0"/>
          </a:p>
        </p:txBody>
      </p:sp>
      <p:sp>
        <p:nvSpPr>
          <p:cNvPr id="9" name="Subtitle 2">
            <a:extLst>
              <a:ext uri="{FF2B5EF4-FFF2-40B4-BE49-F238E27FC236}">
                <a16:creationId xmlns:a16="http://schemas.microsoft.com/office/drawing/2014/main" id="{C4296023-B172-07C4-ED24-326CE275E292}"/>
              </a:ext>
            </a:extLst>
          </p:cNvPr>
          <p:cNvSpPr txBox="1">
            <a:spLocks/>
          </p:cNvSpPr>
          <p:nvPr userDrawn="1"/>
        </p:nvSpPr>
        <p:spPr>
          <a:xfrm>
            <a:off x="1" y="4989719"/>
            <a:ext cx="9143999" cy="406924"/>
          </a:xfrm>
          <a:prstGeom prst="rect">
            <a:avLst/>
          </a:prstGeom>
        </p:spPr>
        <p:txBody>
          <a:bodyPr vert="horz" lIns="91440" tIns="45720" rIns="91440" bIns="45720" rtlCol="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rPr>
              <a:t>チーム名</a:t>
            </a:r>
            <a:endParaRPr lang="en-US" altLang="ja-JP"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endParaRPr>
          </a:p>
        </p:txBody>
      </p:sp>
      <p:sp>
        <p:nvSpPr>
          <p:cNvPr id="11" name="Subtitle 2">
            <a:extLst>
              <a:ext uri="{FF2B5EF4-FFF2-40B4-BE49-F238E27FC236}">
                <a16:creationId xmlns:a16="http://schemas.microsoft.com/office/drawing/2014/main" id="{94F3B012-46D1-20AC-7E15-BCF4A5AAE56A}"/>
              </a:ext>
            </a:extLst>
          </p:cNvPr>
          <p:cNvSpPr txBox="1">
            <a:spLocks/>
          </p:cNvSpPr>
          <p:nvPr userDrawn="1"/>
        </p:nvSpPr>
        <p:spPr>
          <a:xfrm>
            <a:off x="1" y="1748429"/>
            <a:ext cx="9143999" cy="526351"/>
          </a:xfrm>
          <a:prstGeom prst="rect">
            <a:avLst/>
          </a:prstGeom>
        </p:spPr>
        <p:txBody>
          <a:bodyPr vert="horz" lIns="91440" tIns="45720" rIns="91440" bIns="45720" rtlCol="0" anchor="ctr" anchorCtr="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0" dirty="0">
                <a:solidFill>
                  <a:schemeClr val="bg1"/>
                </a:solidFill>
              </a:rPr>
              <a:t>2024</a:t>
            </a:r>
            <a:r>
              <a:rPr lang="ja-JP" altLang="en-US" sz="1800" b="0" dirty="0">
                <a:solidFill>
                  <a:schemeClr val="bg1"/>
                </a:solidFill>
              </a:rPr>
              <a:t>年ゼミナール交流会</a:t>
            </a:r>
            <a:endParaRPr lang="en-US" altLang="ja-JP" sz="1800" b="0" dirty="0">
              <a:solidFill>
                <a:schemeClr val="bg1"/>
              </a:solidFill>
            </a:endParaRPr>
          </a:p>
        </p:txBody>
      </p:sp>
    </p:spTree>
    <p:extLst>
      <p:ext uri="{BB962C8B-B14F-4D97-AF65-F5344CB8AC3E}">
        <p14:creationId xmlns:p14="http://schemas.microsoft.com/office/powerpoint/2010/main" val="11383588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34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ab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p:txBody>
          <a:bodyPr lIns="360000">
            <a:noAutofit/>
          </a:bodyPr>
          <a:lstStyle>
            <a:lvl1pPr>
              <a:defRPr sz="4400"/>
            </a:lvl1pPr>
          </a:lstStyle>
          <a:p>
            <a:r>
              <a:rPr lang="ja-JP" altLang="en-US" dirty="0"/>
              <a:t>目次</a:t>
            </a:r>
            <a:endParaRPr lang="en-US" dirty="0"/>
          </a:p>
        </p:txBody>
      </p:sp>
      <p:sp>
        <p:nvSpPr>
          <p:cNvPr id="3" name="Content Placeholder 2"/>
          <p:cNvSpPr>
            <a:spLocks noGrp="1"/>
          </p:cNvSpPr>
          <p:nvPr>
            <p:ph idx="1"/>
          </p:nvPr>
        </p:nvSpPr>
        <p:spPr>
          <a:xfrm>
            <a:off x="964889" y="1620001"/>
            <a:ext cx="7214224" cy="4690800"/>
          </a:xfrm>
        </p:spPr>
        <p:txBody>
          <a:bodyPr lIns="360000">
            <a:noAutofit/>
          </a:bodyPr>
          <a:lstStyle>
            <a:lvl1pPr marL="0" indent="0">
              <a:spcBef>
                <a:spcPts val="1500"/>
              </a:spcBef>
              <a:buFontTx/>
              <a:buNone/>
              <a:defRPr sz="38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2143191567"/>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_and_cont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0"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250824" y="1618593"/>
            <a:ext cx="8642351" cy="4690131"/>
          </a:xfrm>
        </p:spPr>
        <p:txBody>
          <a:bodyPr lIns="360000">
            <a:noAutofit/>
          </a:bodyPr>
          <a:lstStyle>
            <a:lvl1pPr marL="0" indent="0">
              <a:spcBef>
                <a:spcPts val="1500"/>
              </a:spcBef>
              <a:buFontTx/>
              <a:buNone/>
              <a:defRPr sz="36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lnSpc>
                <a:spcPct val="90000"/>
              </a:lnSpc>
              <a:spcBef>
                <a:spcPts val="1000"/>
              </a:spcBef>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267241490"/>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537ED0-3133-4E92-09D2-A44CBEB5B283}"/>
              </a:ext>
            </a:extLst>
          </p:cNvPr>
          <p:cNvSpPr/>
          <p:nvPr userDrawn="1"/>
        </p:nvSpPr>
        <p:spPr>
          <a:xfrm>
            <a:off x="0" y="1688555"/>
            <a:ext cx="9144000" cy="3191986"/>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Placeholder 2"/>
          <p:cNvSpPr>
            <a:spLocks noGrp="1"/>
          </p:cNvSpPr>
          <p:nvPr>
            <p:ph type="body" idx="1" hasCustomPrompt="1"/>
          </p:nvPr>
        </p:nvSpPr>
        <p:spPr>
          <a:xfrm>
            <a:off x="0" y="4989600"/>
            <a:ext cx="9143998" cy="1074476"/>
          </a:xfrm>
        </p:spPr>
        <p:txBody>
          <a:bodyPr lIns="360000"/>
          <a:lstStyle>
            <a:lvl1pPr marL="0" indent="0">
              <a:buNone/>
              <a:defRPr sz="2400" b="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dirty="0"/>
              <a:t>サブタイトル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
        <p:nvSpPr>
          <p:cNvPr id="8" name="Title 1">
            <a:extLst>
              <a:ext uri="{FF2B5EF4-FFF2-40B4-BE49-F238E27FC236}">
                <a16:creationId xmlns:a16="http://schemas.microsoft.com/office/drawing/2014/main" id="{762BFB2D-3C07-04E5-A307-856B9852A1FF}"/>
              </a:ext>
            </a:extLst>
          </p:cNvPr>
          <p:cNvSpPr>
            <a:spLocks noGrp="1"/>
          </p:cNvSpPr>
          <p:nvPr>
            <p:ph type="ctrTitle" hasCustomPrompt="1"/>
          </p:nvPr>
        </p:nvSpPr>
        <p:spPr>
          <a:xfrm>
            <a:off x="0" y="2274780"/>
            <a:ext cx="9144000" cy="2019535"/>
          </a:xfrm>
        </p:spPr>
        <p:txBody>
          <a:bodyPr anchor="ctr" anchorCtr="0">
            <a:noAutofit/>
          </a:bodyPr>
          <a:lstStyle>
            <a:lvl1pPr marL="360000" algn="l">
              <a:defRPr sz="44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Tree>
    <p:extLst>
      <p:ext uri="{BB962C8B-B14F-4D97-AF65-F5344CB8AC3E}">
        <p14:creationId xmlns:p14="http://schemas.microsoft.com/office/powerpoint/2010/main" val="285897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_contents">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83E39D3E-9CE6-C7A1-C8EC-9C8F5632F2C3}"/>
              </a:ext>
            </a:extLst>
          </p:cNvPr>
          <p:cNvSpPr/>
          <p:nvPr userDrawn="1"/>
        </p:nvSpPr>
        <p:spPr>
          <a:xfrm>
            <a:off x="0" y="0"/>
            <a:ext cx="9144000" cy="1260000"/>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endParaRPr kumimoji="1" lang="ja-JP" altLang="en-US" sz="4400" dirty="0">
              <a:latin typeface="游ゴシック" panose="020B0400000000000000" pitchFamily="50" charset="-128"/>
              <a:ea typeface="游ゴシック" panose="020B0400000000000000" pitchFamily="50" charset="-128"/>
            </a:endParaRPr>
          </a:p>
        </p:txBody>
      </p:sp>
      <p:sp>
        <p:nvSpPr>
          <p:cNvPr id="3" name="Content Placeholder 2"/>
          <p:cNvSpPr>
            <a:spLocks noGrp="1"/>
          </p:cNvSpPr>
          <p:nvPr>
            <p:ph sz="half" idx="1"/>
          </p:nvPr>
        </p:nvSpPr>
        <p:spPr>
          <a:xfrm>
            <a:off x="-1" y="1620000"/>
            <a:ext cx="4571997"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4" name="Content Placeholder 3"/>
          <p:cNvSpPr>
            <a:spLocks noGrp="1"/>
          </p:cNvSpPr>
          <p:nvPr>
            <p:ph sz="half" idx="2"/>
          </p:nvPr>
        </p:nvSpPr>
        <p:spPr>
          <a:xfrm>
            <a:off x="4572000" y="1619999"/>
            <a:ext cx="4571996"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Slide Number Placeholder 6"/>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61462855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158" userDrawn="1">
          <p15:clr>
            <a:srgbClr val="FBAE40"/>
          </p15:clr>
        </p15:guide>
        <p15:guide id="3" orient="horz" pos="3974" userDrawn="1">
          <p15:clr>
            <a:srgbClr val="FBAE40"/>
          </p15:clr>
        </p15:guide>
        <p15:guide id="4" orient="horz" pos="1094" userDrawn="1">
          <p15:clr>
            <a:srgbClr val="FBAE40"/>
          </p15:clr>
        </p15:guide>
        <p15:guide id="5" pos="2880" userDrawn="1">
          <p15:clr>
            <a:srgbClr val="FBAE40"/>
          </p15:clr>
        </p15:guide>
        <p15:guide id="6" pos="5602" userDrawn="1">
          <p15:clr>
            <a:srgbClr val="FBAE40"/>
          </p15:clr>
        </p15:guide>
        <p15:guide id="7" pos="1519" userDrawn="1">
          <p15:clr>
            <a:srgbClr val="FBAE40"/>
          </p15:clr>
        </p15:guide>
        <p15:guide id="8" pos="4241" userDrawn="1">
          <p15:clr>
            <a:srgbClr val="FBAE40"/>
          </p15:clr>
        </p15:guide>
        <p15:guide id="9" orient="horz" pos="3294" userDrawn="1">
          <p15:clr>
            <a:srgbClr val="FBAE40"/>
          </p15:clr>
        </p15:guide>
        <p15:guide id="10" orient="horz" pos="193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_only">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475811D9-F2B6-14DC-D9F3-E61B05C22AE9}"/>
              </a:ext>
            </a:extLst>
          </p:cNvPr>
          <p:cNvSpPr/>
          <p:nvPr userDrawn="1"/>
        </p:nvSpPr>
        <p:spPr>
          <a:xfrm>
            <a:off x="0" y="0"/>
            <a:ext cx="9144000" cy="1260000"/>
          </a:xfrm>
          <a:prstGeom prst="rect">
            <a:avLst/>
          </a:prstGeom>
          <a:solidFill>
            <a:srgbClr val="7162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5" name="Slide Number Placeholder 4"/>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01899177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orient="horz" pos="1253"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923302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346"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60300"/>
            <a:ext cx="9143999" cy="939401"/>
          </a:xfrm>
          <a:prstGeom prst="rect">
            <a:avLst/>
          </a:prstGeom>
        </p:spPr>
        <p:txBody>
          <a:bodyPr vert="horz" lIns="18000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0" y="1825625"/>
            <a:ext cx="91440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Slide Number Placeholder 5"/>
          <p:cNvSpPr>
            <a:spLocks noGrp="1"/>
          </p:cNvSpPr>
          <p:nvPr>
            <p:ph type="sldNum" sz="quarter" idx="4"/>
          </p:nvPr>
        </p:nvSpPr>
        <p:spPr>
          <a:xfrm>
            <a:off x="6457950" y="6356351"/>
            <a:ext cx="2686048" cy="365125"/>
          </a:xfrm>
          <a:prstGeom prst="rect">
            <a:avLst/>
          </a:prstGeom>
        </p:spPr>
        <p:txBody>
          <a:bodyPr vert="horz" lIns="91440" tIns="45720" rIns="360000" bIns="45720" rtlCol="0" anchor="ctr"/>
          <a:lstStyle>
            <a:lvl1pPr algn="r">
              <a:defRPr sz="1800">
                <a:solidFill>
                  <a:schemeClr val="tx1">
                    <a:tint val="82000"/>
                  </a:schemeClr>
                </a:solidFill>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a:p>
        </p:txBody>
      </p:sp>
    </p:spTree>
    <p:extLst>
      <p:ext uri="{BB962C8B-B14F-4D97-AF65-F5344CB8AC3E}">
        <p14:creationId xmlns:p14="http://schemas.microsoft.com/office/powerpoint/2010/main" val="428464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kumimoji="1" sz="4400" b="1" kern="1200">
          <a:solidFill>
            <a:schemeClr val="bg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944A-F2BF-1D65-4408-73D967524FC8}"/>
              </a:ext>
            </a:extLst>
          </p:cNvPr>
          <p:cNvSpPr>
            <a:spLocks noGrp="1"/>
          </p:cNvSpPr>
          <p:nvPr>
            <p:ph type="ctrTitle"/>
          </p:nvPr>
        </p:nvSpPr>
        <p:spPr>
          <a:xfrm>
            <a:off x="250825" y="2274780"/>
            <a:ext cx="8642350" cy="2019535"/>
          </a:xfrm>
        </p:spPr>
        <p:txBody>
          <a:bodyPr lIns="0"/>
          <a:lstStyle/>
          <a:p>
            <a:pPr marL="0"/>
            <a:r>
              <a:rPr kumimoji="1" lang="ja-JP" altLang="en-US" sz="4400"/>
              <a:t>発表タイトルのサンプル</a:t>
            </a:r>
            <a:endParaRPr kumimoji="1" lang="ja-JP" altLang="en-US" sz="4400" dirty="0"/>
          </a:p>
        </p:txBody>
      </p:sp>
      <p:sp>
        <p:nvSpPr>
          <p:cNvPr id="3" name="字幕 2">
            <a:extLst>
              <a:ext uri="{FF2B5EF4-FFF2-40B4-BE49-F238E27FC236}">
                <a16:creationId xmlns:a16="http://schemas.microsoft.com/office/drawing/2014/main" id="{8D430FF9-66F2-B8D0-CF73-4F3D109B58A6}"/>
              </a:ext>
            </a:extLst>
          </p:cNvPr>
          <p:cNvSpPr>
            <a:spLocks noGrp="1"/>
          </p:cNvSpPr>
          <p:nvPr>
            <p:ph type="subTitle"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168BFA-B549-5761-A5AE-BB4D9231EAF7}"/>
              </a:ext>
            </a:extLst>
          </p:cNvPr>
          <p:cNvSpPr>
            <a:spLocks noGrp="1"/>
          </p:cNvSpPr>
          <p:nvPr>
            <p:ph type="sldNum" sz="quarter" idx="12"/>
          </p:nvPr>
        </p:nvSpPr>
        <p:spPr/>
        <p:txBody>
          <a:bodyPr/>
          <a:lstStyle/>
          <a:p>
            <a:fld id="{FDA6C651-BE5B-4BFD-872C-517811FD5B14}" type="slidenum">
              <a:rPr kumimoji="1" lang="ja-JP" altLang="en-US" smtClean="0"/>
              <a:pPr/>
              <a:t>1</a:t>
            </a:fld>
            <a:endParaRPr kumimoji="1" lang="ja-JP" altLang="en-US"/>
          </a:p>
        </p:txBody>
      </p:sp>
    </p:spTree>
    <p:extLst>
      <p:ext uri="{BB962C8B-B14F-4D97-AF65-F5344CB8AC3E}">
        <p14:creationId xmlns:p14="http://schemas.microsoft.com/office/powerpoint/2010/main" val="316956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01CEBD-55FA-F2AA-1FD8-A71802255463}"/>
              </a:ext>
            </a:extLst>
          </p:cNvPr>
          <p:cNvSpPr>
            <a:spLocks noGrp="1"/>
          </p:cNvSpPr>
          <p:nvPr>
            <p:ph type="title"/>
          </p:nvPr>
        </p:nvSpPr>
        <p:spPr/>
        <p:txBody>
          <a:bodyPr/>
          <a:lstStyle/>
          <a:p>
            <a:r>
              <a:rPr kumimoji="1" lang="ja-JP" altLang="en-US"/>
              <a:t>目次のサンプル</a:t>
            </a:r>
            <a:endParaRPr kumimoji="1" lang="ja-JP" altLang="en-US" dirty="0"/>
          </a:p>
        </p:txBody>
      </p:sp>
      <p:sp>
        <p:nvSpPr>
          <p:cNvPr id="3" name="コンテンツ プレースホルダー 2">
            <a:extLst>
              <a:ext uri="{FF2B5EF4-FFF2-40B4-BE49-F238E27FC236}">
                <a16:creationId xmlns:a16="http://schemas.microsoft.com/office/drawing/2014/main" id="{699FE9FA-FA9C-5126-4399-8AB26D843ADD}"/>
              </a:ext>
            </a:extLst>
          </p:cNvPr>
          <p:cNvSpPr>
            <a:spLocks noGrp="1"/>
          </p:cNvSpPr>
          <p:nvPr>
            <p:ph idx="1"/>
          </p:nvPr>
        </p:nvSpPr>
        <p:spPr/>
        <p:txBody>
          <a:bodyPr/>
          <a:lstStyle/>
          <a:p>
            <a:r>
              <a:rPr kumimoji="1" lang="en-US" altLang="ja-JP" dirty="0">
                <a:solidFill>
                  <a:srgbClr val="716246"/>
                </a:solidFill>
              </a:rPr>
              <a:t>01</a:t>
            </a:r>
            <a:r>
              <a:rPr kumimoji="1" lang="ja-JP" altLang="en-US" dirty="0"/>
              <a:t>　はじめに</a:t>
            </a:r>
            <a:endParaRPr kumimoji="1" lang="en-US" altLang="ja-JP" dirty="0"/>
          </a:p>
          <a:p>
            <a:r>
              <a:rPr lang="en-US" altLang="ja-JP" dirty="0">
                <a:solidFill>
                  <a:srgbClr val="716246"/>
                </a:solidFill>
              </a:rPr>
              <a:t>02</a:t>
            </a:r>
            <a:r>
              <a:rPr lang="ja-JP" altLang="en-US" dirty="0"/>
              <a:t>　報告内容１</a:t>
            </a:r>
            <a:endParaRPr lang="en-US" altLang="ja-JP" dirty="0"/>
          </a:p>
          <a:p>
            <a:r>
              <a:rPr kumimoji="1" lang="en-US" altLang="ja-JP" dirty="0">
                <a:solidFill>
                  <a:srgbClr val="716246"/>
                </a:solidFill>
              </a:rPr>
              <a:t>03</a:t>
            </a:r>
            <a:r>
              <a:rPr kumimoji="1" lang="ja-JP" altLang="en-US" dirty="0"/>
              <a:t>　</a:t>
            </a:r>
            <a:r>
              <a:rPr lang="ja-JP" altLang="en-US" dirty="0"/>
              <a:t>報告内容２</a:t>
            </a:r>
            <a:endParaRPr kumimoji="1" lang="en-US" altLang="ja-JP" dirty="0"/>
          </a:p>
          <a:p>
            <a:r>
              <a:rPr kumimoji="1" lang="en-US" altLang="ja-JP" dirty="0">
                <a:solidFill>
                  <a:srgbClr val="716246"/>
                </a:solidFill>
              </a:rPr>
              <a:t>04</a:t>
            </a:r>
            <a:r>
              <a:rPr kumimoji="1" lang="ja-JP" altLang="en-US" dirty="0"/>
              <a:t>　</a:t>
            </a:r>
            <a:r>
              <a:rPr lang="ja-JP" altLang="en-US" dirty="0"/>
              <a:t>報告内容３</a:t>
            </a:r>
            <a:endParaRPr kumimoji="1" lang="en-US" altLang="ja-JP" dirty="0"/>
          </a:p>
          <a:p>
            <a:pPr algn="just"/>
            <a:r>
              <a:rPr lang="en-US" altLang="ja-JP" dirty="0">
                <a:solidFill>
                  <a:srgbClr val="716246"/>
                </a:solidFill>
              </a:rPr>
              <a:t>05</a:t>
            </a:r>
            <a:r>
              <a:rPr lang="ja-JP" altLang="en-US" dirty="0"/>
              <a:t>　おわりに</a:t>
            </a:r>
            <a:endParaRPr kumimoji="1" lang="ja-JP" altLang="en-US" dirty="0"/>
          </a:p>
        </p:txBody>
      </p:sp>
      <p:sp>
        <p:nvSpPr>
          <p:cNvPr id="4" name="スライド番号プレースホルダー 3">
            <a:extLst>
              <a:ext uri="{FF2B5EF4-FFF2-40B4-BE49-F238E27FC236}">
                <a16:creationId xmlns:a16="http://schemas.microsoft.com/office/drawing/2014/main" id="{F8BA33B2-72DD-EB69-ECD9-B3FEC2A246D6}"/>
              </a:ext>
            </a:extLst>
          </p:cNvPr>
          <p:cNvSpPr>
            <a:spLocks noGrp="1"/>
          </p:cNvSpPr>
          <p:nvPr>
            <p:ph type="sldNum" sz="quarter" idx="12"/>
          </p:nvPr>
        </p:nvSpPr>
        <p:spPr/>
        <p:txBody>
          <a:bodyPr/>
          <a:lstStyle/>
          <a:p>
            <a:fld id="{FDA6C651-BE5B-4BFD-872C-517811FD5B14}" type="slidenum">
              <a:rPr kumimoji="1" lang="ja-JP" altLang="en-US" smtClean="0"/>
              <a:t>2</a:t>
            </a:fld>
            <a:endParaRPr kumimoji="1" lang="ja-JP" altLang="en-US"/>
          </a:p>
        </p:txBody>
      </p:sp>
    </p:spTree>
    <p:extLst>
      <p:ext uri="{BB962C8B-B14F-4D97-AF65-F5344CB8AC3E}">
        <p14:creationId xmlns:p14="http://schemas.microsoft.com/office/powerpoint/2010/main" val="93051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770D443-571F-3926-3126-C0B5FFFDCB45}"/>
              </a:ext>
            </a:extLst>
          </p:cNvPr>
          <p:cNvSpPr>
            <a:spLocks noGrp="1"/>
          </p:cNvSpPr>
          <p:nvPr>
            <p:ph type="title"/>
          </p:nvPr>
        </p:nvSpPr>
        <p:spPr/>
        <p:txBody>
          <a:bodyPr/>
          <a:lstStyle/>
          <a:p>
            <a:r>
              <a:rPr lang="ja-JP" altLang="en-US"/>
              <a:t>労働価値説</a:t>
            </a:r>
          </a:p>
        </p:txBody>
      </p:sp>
      <p:sp>
        <p:nvSpPr>
          <p:cNvPr id="6" name="コンテンツ プレースホルダー 5">
            <a:extLst>
              <a:ext uri="{FF2B5EF4-FFF2-40B4-BE49-F238E27FC236}">
                <a16:creationId xmlns:a16="http://schemas.microsoft.com/office/drawing/2014/main" id="{1BFEA53C-92E4-7757-DA15-AF1C0A57E8AA}"/>
              </a:ext>
            </a:extLst>
          </p:cNvPr>
          <p:cNvSpPr>
            <a:spLocks noGrp="1"/>
          </p:cNvSpPr>
          <p:nvPr>
            <p:ph idx="1"/>
          </p:nvPr>
        </p:nvSpPr>
        <p:spPr/>
        <p:txBody>
          <a:bodyPr/>
          <a:lstStyle/>
          <a:p>
            <a:r>
              <a:rPr lang="ja-JP" altLang="en-US" dirty="0"/>
              <a:t>アダム・スミス</a:t>
            </a:r>
            <a:endParaRPr lang="en-US" altLang="ja-JP" dirty="0"/>
          </a:p>
          <a:p>
            <a:pPr marL="457200" lvl="1" indent="-457200">
              <a:lnSpc>
                <a:spcPct val="100000"/>
              </a:lnSpc>
              <a:buClr>
                <a:srgbClr val="716245"/>
              </a:buClr>
              <a:buFont typeface="Wingdings" panose="05000000000000000000" pitchFamily="2" charset="2"/>
              <a:buChar char="n"/>
            </a:pPr>
            <a:r>
              <a:rPr lang="ja-JP" altLang="en-US" dirty="0"/>
              <a:t>あらゆる物の真実価格、すなわちあらゆる物がそれを獲得せんと欲する者に真に値するのは、それを獲得するの骨折と煩苦とである。</a:t>
            </a:r>
            <a:endParaRPr lang="en-US" altLang="ja-JP" dirty="0"/>
          </a:p>
          <a:p>
            <a:pPr marL="457200" lvl="1" indent="-457200">
              <a:lnSpc>
                <a:spcPct val="100000"/>
              </a:lnSpc>
              <a:buClr>
                <a:srgbClr val="716245"/>
              </a:buClr>
              <a:buFont typeface="Wingdings" panose="05000000000000000000" pitchFamily="2" charset="2"/>
              <a:buChar char="n"/>
            </a:pPr>
            <a:r>
              <a:rPr lang="ja-JP" altLang="en-US" dirty="0"/>
              <a:t>労働は、すべてのものに対して支払われた所の、最初の価格</a:t>
            </a:r>
            <a:r>
              <a:rPr lang="en-US" altLang="ja-JP" dirty="0"/>
              <a:t>――</a:t>
            </a:r>
            <a:r>
              <a:rPr lang="ja-JP" altLang="en-US" dirty="0"/>
              <a:t>本来的の購買貨幣であった。</a:t>
            </a:r>
            <a:endParaRPr lang="en-US" altLang="ja-JP" dirty="0"/>
          </a:p>
          <a:p>
            <a:r>
              <a:rPr lang="ja-JP" altLang="en-US" sz="3600" dirty="0"/>
              <a:t>デイヴィッド・リカード</a:t>
            </a:r>
            <a:endParaRPr lang="en-US" altLang="ja-JP" sz="3600" dirty="0"/>
          </a:p>
          <a:p>
            <a:pPr lvl="1"/>
            <a:r>
              <a:rPr lang="ja-JP" altLang="en-US" dirty="0"/>
              <a:t>一貨物の価値は、その生産に必要な労働の相対的</a:t>
            </a:r>
            <a:br>
              <a:rPr lang="en-US" altLang="ja-JP" dirty="0"/>
            </a:br>
            <a:r>
              <a:rPr lang="ja-JP" altLang="en-US" dirty="0"/>
              <a:t>分量に依存し、その労働に対して支払われる報酬の多少に依存しない。</a:t>
            </a:r>
            <a:endParaRPr lang="en-US" altLang="ja-JP" dirty="0"/>
          </a:p>
        </p:txBody>
      </p:sp>
      <p:sp>
        <p:nvSpPr>
          <p:cNvPr id="4" name="スライド番号プレースホルダー 3">
            <a:extLst>
              <a:ext uri="{FF2B5EF4-FFF2-40B4-BE49-F238E27FC236}">
                <a16:creationId xmlns:a16="http://schemas.microsoft.com/office/drawing/2014/main" id="{AC345787-247D-C47C-5B76-FE0E3650C5F9}"/>
              </a:ext>
            </a:extLst>
          </p:cNvPr>
          <p:cNvSpPr>
            <a:spLocks noGrp="1"/>
          </p:cNvSpPr>
          <p:nvPr>
            <p:ph type="sldNum" sz="quarter" idx="12"/>
          </p:nvPr>
        </p:nvSpPr>
        <p:spPr/>
        <p:txBody>
          <a:bodyPr/>
          <a:lstStyle/>
          <a:p>
            <a:fld id="{FDA6C651-BE5B-4BFD-872C-517811FD5B14}" type="slidenum">
              <a:rPr kumimoji="1" lang="ja-JP" altLang="en-US" smtClean="0"/>
              <a:t>3</a:t>
            </a:fld>
            <a:endParaRPr kumimoji="1" lang="ja-JP" altLang="en-US"/>
          </a:p>
        </p:txBody>
      </p:sp>
      <p:sp>
        <p:nvSpPr>
          <p:cNvPr id="2" name="正方形/長方形 1">
            <a:extLst>
              <a:ext uri="{FF2B5EF4-FFF2-40B4-BE49-F238E27FC236}">
                <a16:creationId xmlns:a16="http://schemas.microsoft.com/office/drawing/2014/main" id="{BADAB8E5-1508-43E7-A3EB-8823D850420E}"/>
              </a:ext>
            </a:extLst>
          </p:cNvPr>
          <p:cNvSpPr/>
          <p:nvPr/>
        </p:nvSpPr>
        <p:spPr>
          <a:xfrm>
            <a:off x="5992837" y="1336432"/>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箇条書きサンプル</a:t>
            </a:r>
          </a:p>
        </p:txBody>
      </p:sp>
      <p:sp>
        <p:nvSpPr>
          <p:cNvPr id="7" name="正方形/長方形 6">
            <a:extLst>
              <a:ext uri="{FF2B5EF4-FFF2-40B4-BE49-F238E27FC236}">
                <a16:creationId xmlns:a16="http://schemas.microsoft.com/office/drawing/2014/main" id="{C452870A-7795-1C57-F64D-E798C79E8FB1}"/>
              </a:ext>
            </a:extLst>
          </p:cNvPr>
          <p:cNvSpPr/>
          <p:nvPr/>
        </p:nvSpPr>
        <p:spPr>
          <a:xfrm>
            <a:off x="5992836" y="4572000"/>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本文サンプル</a:t>
            </a:r>
          </a:p>
        </p:txBody>
      </p:sp>
    </p:spTree>
    <p:extLst>
      <p:ext uri="{BB962C8B-B14F-4D97-AF65-F5344CB8AC3E}">
        <p14:creationId xmlns:p14="http://schemas.microsoft.com/office/powerpoint/2010/main" val="117104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8ECEE4-077D-D492-400B-729F3B376936}"/>
              </a:ext>
            </a:extLst>
          </p:cNvPr>
          <p:cNvSpPr>
            <a:spLocks noGrp="1"/>
          </p:cNvSpPr>
          <p:nvPr>
            <p:ph type="title"/>
          </p:nvPr>
        </p:nvSpPr>
        <p:spPr/>
        <p:txBody>
          <a:bodyPr/>
          <a:lstStyle/>
          <a:p>
            <a:r>
              <a:rPr kumimoji="1" lang="ja-JP" altLang="en-US" dirty="0"/>
              <a:t>表のサンプル</a:t>
            </a:r>
          </a:p>
        </p:txBody>
      </p:sp>
      <p:graphicFrame>
        <p:nvGraphicFramePr>
          <p:cNvPr id="5" name="コンテンツ プレースホルダー 4">
            <a:extLst>
              <a:ext uri="{FF2B5EF4-FFF2-40B4-BE49-F238E27FC236}">
                <a16:creationId xmlns:a16="http://schemas.microsoft.com/office/drawing/2014/main" id="{6908CFE7-467B-A6A1-9D97-6C3E482F5369}"/>
              </a:ext>
            </a:extLst>
          </p:cNvPr>
          <p:cNvGraphicFramePr>
            <a:graphicFrameLocks noGrp="1"/>
          </p:cNvGraphicFramePr>
          <p:nvPr>
            <p:ph idx="1"/>
            <p:extLst>
              <p:ext uri="{D42A27DB-BD31-4B8C-83A1-F6EECF244321}">
                <p14:modId xmlns:p14="http://schemas.microsoft.com/office/powerpoint/2010/main" val="1028583805"/>
              </p:ext>
            </p:extLst>
          </p:nvPr>
        </p:nvGraphicFramePr>
        <p:xfrm>
          <a:off x="629529" y="1989138"/>
          <a:ext cx="7884941" cy="4121944"/>
        </p:xfrm>
        <a:graphic>
          <a:graphicData uri="http://schemas.openxmlformats.org/drawingml/2006/table">
            <a:tbl>
              <a:tblPr firstRow="1" bandRow="1">
                <a:noFill/>
                <a:tableStyleId>{5C22544A-7EE6-4342-B048-85BDC9FD1C3A}</a:tableStyleId>
              </a:tblPr>
              <a:tblGrid>
                <a:gridCol w="2960609">
                  <a:extLst>
                    <a:ext uri="{9D8B030D-6E8A-4147-A177-3AD203B41FA5}">
                      <a16:colId xmlns:a16="http://schemas.microsoft.com/office/drawing/2014/main" val="2311325862"/>
                    </a:ext>
                  </a:extLst>
                </a:gridCol>
                <a:gridCol w="1641444">
                  <a:extLst>
                    <a:ext uri="{9D8B030D-6E8A-4147-A177-3AD203B41FA5}">
                      <a16:colId xmlns:a16="http://schemas.microsoft.com/office/drawing/2014/main" val="1210052921"/>
                    </a:ext>
                  </a:extLst>
                </a:gridCol>
                <a:gridCol w="1641444">
                  <a:extLst>
                    <a:ext uri="{9D8B030D-6E8A-4147-A177-3AD203B41FA5}">
                      <a16:colId xmlns:a16="http://schemas.microsoft.com/office/drawing/2014/main" val="2866354317"/>
                    </a:ext>
                  </a:extLst>
                </a:gridCol>
                <a:gridCol w="1641444">
                  <a:extLst>
                    <a:ext uri="{9D8B030D-6E8A-4147-A177-3AD203B41FA5}">
                      <a16:colId xmlns:a16="http://schemas.microsoft.com/office/drawing/2014/main" val="1422574017"/>
                    </a:ext>
                  </a:extLst>
                </a:gridCol>
              </a:tblGrid>
              <a:tr h="487408">
                <a:tc>
                  <a:txBody>
                    <a:bodyPr/>
                    <a:lstStyle/>
                    <a:p>
                      <a:endParaRPr kumimoji="1" lang="ja-JP" altLang="en-US" sz="2400" dirty="0">
                        <a:solidFill>
                          <a:schemeClr val="tx1"/>
                        </a:solidFill>
                        <a:latin typeface="游ゴシック" panose="020B0400000000000000" pitchFamily="50" charset="-128"/>
                        <a:ea typeface="游ゴシック" panose="020B0400000000000000" pitchFamily="50" charset="-128"/>
                      </a:endParaRPr>
                    </a:p>
                  </a:txBody>
                  <a:tcPr marL="180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2015</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2023</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1" dirty="0">
                          <a:solidFill>
                            <a:schemeClr val="tx1"/>
                          </a:solidFill>
                          <a:latin typeface="游ゴシック" panose="020B0400000000000000" pitchFamily="50" charset="-128"/>
                          <a:ea typeface="游ゴシック" panose="020B0400000000000000" pitchFamily="50" charset="-128"/>
                        </a:rPr>
                        <a:t>増減</a:t>
                      </a:r>
                    </a:p>
                  </a:txBody>
                  <a:tcPr marL="180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800829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被雇用者計</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役員除く</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endPar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endParaRP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5,293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5,739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446</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455275040"/>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3,313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3,615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105310167"/>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非正規従業員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1,980</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2,124</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144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9101801"/>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パート・アルバイト</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1,365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1,489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124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463842250"/>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派遣</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126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156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008941699"/>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契約・嘱託</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404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394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42977762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その他</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游ゴシック" panose="020B0400000000000000" pitchFamily="50" charset="-128"/>
                        </a:rPr>
                        <a:t>83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85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9073762"/>
                  </a:ext>
                </a:extLst>
              </a:tr>
            </a:tbl>
          </a:graphicData>
        </a:graphic>
      </p:graphicFrame>
      <p:sp>
        <p:nvSpPr>
          <p:cNvPr id="4" name="スライド番号プレースホルダー 3">
            <a:extLst>
              <a:ext uri="{FF2B5EF4-FFF2-40B4-BE49-F238E27FC236}">
                <a16:creationId xmlns:a16="http://schemas.microsoft.com/office/drawing/2014/main" id="{C29EAD19-5D39-0420-594F-B3C656237534}"/>
              </a:ext>
            </a:extLst>
          </p:cNvPr>
          <p:cNvSpPr>
            <a:spLocks noGrp="1"/>
          </p:cNvSpPr>
          <p:nvPr>
            <p:ph type="sldNum" sz="quarter" idx="12"/>
          </p:nvPr>
        </p:nvSpPr>
        <p:spPr/>
        <p:txBody>
          <a:bodyPr/>
          <a:lstStyle/>
          <a:p>
            <a:fld id="{FDA6C651-BE5B-4BFD-872C-517811FD5B14}"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2AFB5665-8C4F-9DD9-5B2C-DEFBC4A9ECFD}"/>
              </a:ext>
            </a:extLst>
          </p:cNvPr>
          <p:cNvSpPr txBox="1"/>
          <p:nvPr/>
        </p:nvSpPr>
        <p:spPr>
          <a:xfrm>
            <a:off x="6872068" y="1527473"/>
            <a:ext cx="1642402" cy="430887"/>
          </a:xfrm>
          <a:prstGeom prst="rect">
            <a:avLst/>
          </a:prstGeom>
          <a:noFill/>
        </p:spPr>
        <p:txBody>
          <a:bodyPr wrap="square" rtlCol="0">
            <a:spAutoFit/>
          </a:bodyPr>
          <a:lstStyle/>
          <a:p>
            <a:pPr algn="r"/>
            <a:r>
              <a:rPr kumimoji="1" lang="ja-JP" altLang="en-US" sz="2200" dirty="0">
                <a:latin typeface="游ゴシック" panose="020B0400000000000000" pitchFamily="50" charset="-128"/>
                <a:ea typeface="游ゴシック" panose="020B0400000000000000" pitchFamily="50" charset="-128"/>
              </a:rPr>
              <a:t>（万人）</a:t>
            </a:r>
          </a:p>
        </p:txBody>
      </p:sp>
      <p:sp>
        <p:nvSpPr>
          <p:cNvPr id="6" name="テキスト ボックス 5">
            <a:extLst>
              <a:ext uri="{FF2B5EF4-FFF2-40B4-BE49-F238E27FC236}">
                <a16:creationId xmlns:a16="http://schemas.microsoft.com/office/drawing/2014/main" id="{0D68434B-C0D5-10A0-C55A-34C8DCF96721}"/>
              </a:ext>
            </a:extLst>
          </p:cNvPr>
          <p:cNvSpPr txBox="1"/>
          <p:nvPr/>
        </p:nvSpPr>
        <p:spPr>
          <a:xfrm>
            <a:off x="629530" y="6111079"/>
            <a:ext cx="7884940" cy="369332"/>
          </a:xfrm>
          <a:prstGeom prst="rect">
            <a:avLst/>
          </a:prstGeom>
          <a:noFill/>
        </p:spPr>
        <p:txBody>
          <a:bodyPr wrap="square" rtlCol="0">
            <a:spAutoFit/>
          </a:bodyPr>
          <a:lstStyle/>
          <a:p>
            <a:r>
              <a:rPr kumimoji="1" lang="ja-JP" altLang="en-US" dirty="0"/>
              <a:t>出所：表の出所サンプル　</a:t>
            </a:r>
          </a:p>
        </p:txBody>
      </p:sp>
    </p:spTree>
    <p:extLst>
      <p:ext uri="{BB962C8B-B14F-4D97-AF65-F5344CB8AC3E}">
        <p14:creationId xmlns:p14="http://schemas.microsoft.com/office/powerpoint/2010/main" val="349751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EA3F2FE-42E8-8385-CE00-9F41C72C0461}"/>
              </a:ext>
            </a:extLst>
          </p:cNvPr>
          <p:cNvSpPr>
            <a:spLocks noGrp="1"/>
          </p:cNvSpPr>
          <p:nvPr>
            <p:ph type="title"/>
          </p:nvPr>
        </p:nvSpPr>
        <p:spPr/>
        <p:txBody>
          <a:bodyPr/>
          <a:lstStyle/>
          <a:p>
            <a:r>
              <a:rPr lang="ja-JP" altLang="en-US" dirty="0"/>
              <a:t>棒グラフのサンプル</a:t>
            </a:r>
          </a:p>
        </p:txBody>
      </p:sp>
      <p:sp>
        <p:nvSpPr>
          <p:cNvPr id="3" name="スライド番号プレースホルダー 2">
            <a:extLst>
              <a:ext uri="{FF2B5EF4-FFF2-40B4-BE49-F238E27FC236}">
                <a16:creationId xmlns:a16="http://schemas.microsoft.com/office/drawing/2014/main" id="{94CD0CE4-9F5D-DC58-8FA8-CCB7D3BF926C}"/>
              </a:ext>
            </a:extLst>
          </p:cNvPr>
          <p:cNvSpPr>
            <a:spLocks noGrp="1"/>
          </p:cNvSpPr>
          <p:nvPr>
            <p:ph type="sldNum" sz="quarter" idx="12"/>
          </p:nvPr>
        </p:nvSpPr>
        <p:spPr/>
        <p:txBody>
          <a:bodyPr/>
          <a:lstStyle/>
          <a:p>
            <a:fld id="{FDA6C651-BE5B-4BFD-872C-517811FD5B14}" type="slidenum">
              <a:rPr kumimoji="1" lang="ja-JP" altLang="en-US" smtClean="0"/>
              <a:t>5</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4277629894"/>
              </p:ext>
            </p:extLst>
          </p:nvPr>
        </p:nvGraphicFramePr>
        <p:xfrm>
          <a:off x="672158" y="1519200"/>
          <a:ext cx="7207250" cy="4769400"/>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F22F478C-7289-C34E-40D3-E742F36EA680}"/>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154102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折れ線グラフのサンプル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6</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908891419"/>
              </p:ext>
            </p:extLst>
          </p:nvPr>
        </p:nvGraphicFramePr>
        <p:xfrm>
          <a:off x="673200" y="151931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1243B304-FD1C-0ED8-F015-71BF51020D23}"/>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257218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散布図グラフのサンプル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7</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3514584005"/>
              </p:ext>
            </p:extLst>
          </p:nvPr>
        </p:nvGraphicFramePr>
        <p:xfrm>
          <a:off x="673200" y="151920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B5B3DCEE-35B6-498F-C8D6-D8999D8E95AC}"/>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4141483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6C05C7-B0B5-AF55-47EB-6F51B650F4DB}"/>
              </a:ext>
            </a:extLst>
          </p:cNvPr>
          <p:cNvSpPr>
            <a:spLocks noGrp="1"/>
          </p:cNvSpPr>
          <p:nvPr>
            <p:ph type="title"/>
          </p:nvPr>
        </p:nvSpPr>
        <p:spPr/>
        <p:txBody>
          <a:bodyPr/>
          <a:lstStyle/>
          <a:p>
            <a:r>
              <a:rPr lang="ja-JP" altLang="en-US" dirty="0"/>
              <a:t>円グラフのサンプル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8</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3439471"/>
              </p:ext>
            </p:extLst>
          </p:nvPr>
        </p:nvGraphicFramePr>
        <p:xfrm>
          <a:off x="985837" y="1538725"/>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09E12846-760E-E9FF-76DB-C10C9D2B68EA}"/>
              </a:ext>
            </a:extLst>
          </p:cNvPr>
          <p:cNvSpPr txBox="1"/>
          <p:nvPr/>
        </p:nvSpPr>
        <p:spPr>
          <a:xfrm>
            <a:off x="968376" y="6111079"/>
            <a:ext cx="7207249" cy="369332"/>
          </a:xfrm>
          <a:prstGeom prst="rect">
            <a:avLst/>
          </a:prstGeom>
          <a:noFill/>
        </p:spPr>
        <p:txBody>
          <a:bodyPr wrap="square" rtlCol="0">
            <a:spAutoFit/>
          </a:bodyPr>
          <a:lstStyle/>
          <a:p>
            <a:r>
              <a:rPr kumimoji="1" lang="ja-JP" altLang="en-US" dirty="0"/>
              <a:t>出所：グラフの出所サンプル</a:t>
            </a:r>
          </a:p>
        </p:txBody>
      </p:sp>
    </p:spTree>
    <p:extLst>
      <p:ext uri="{BB962C8B-B14F-4D97-AF65-F5344CB8AC3E}">
        <p14:creationId xmlns:p14="http://schemas.microsoft.com/office/powerpoint/2010/main" val="290973724"/>
      </p:ext>
    </p:extLst>
  </p:cSld>
  <p:clrMapOvr>
    <a:masterClrMapping/>
  </p:clrMapOvr>
</p:sld>
</file>

<file path=ppt/theme/theme1.xml><?xml version="1.0" encoding="utf-8"?>
<a:theme xmlns:a="http://schemas.openxmlformats.org/drawingml/2006/main" name="Office テーマ">
  <a:themeElements>
    <a:clrScheme name="ゼミスライド　フォーマット">
      <a:dk1>
        <a:sysClr val="windowText" lastClr="000000"/>
      </a:dk1>
      <a:lt1>
        <a:sysClr val="window" lastClr="FFFFFF"/>
      </a:lt1>
      <a:dk2>
        <a:srgbClr val="44546A"/>
      </a:dk2>
      <a:lt2>
        <a:srgbClr val="E7E6E6"/>
      </a:lt2>
      <a:accent1>
        <a:srgbClr val="668CB6"/>
      </a:accent1>
      <a:accent2>
        <a:srgbClr val="79B8B6"/>
      </a:accent2>
      <a:accent3>
        <a:srgbClr val="D8736F"/>
      </a:accent3>
      <a:accent4>
        <a:srgbClr val="E3AD84"/>
      </a:accent4>
      <a:accent5>
        <a:srgbClr val="A3C1DA"/>
      </a:accent5>
      <a:accent6>
        <a:srgbClr val="A9978D"/>
      </a:accent6>
      <a:hlink>
        <a:srgbClr val="0563C1"/>
      </a:hlink>
      <a:folHlink>
        <a:srgbClr val="954F72"/>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1527</TotalTime>
  <Words>345</Words>
  <Application>Microsoft Macintosh PowerPoint</Application>
  <PresentationFormat>画面に合わせる (4:3)</PresentationFormat>
  <Paragraphs>104</Paragraphs>
  <Slides>8</Slides>
  <Notes>4</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-webkit-standard</vt:lpstr>
      <vt:lpstr>游ゴシック</vt:lpstr>
      <vt:lpstr>游ゴシック Medium</vt:lpstr>
      <vt:lpstr>Aptos</vt:lpstr>
      <vt:lpstr>Arial</vt:lpstr>
      <vt:lpstr>Segoe UI Variable Text</vt:lpstr>
      <vt:lpstr>Wingdings</vt:lpstr>
      <vt:lpstr>Office テーマ</vt:lpstr>
      <vt:lpstr>発表タイトルのサンプル</vt:lpstr>
      <vt:lpstr>目次のサンプル</vt:lpstr>
      <vt:lpstr>労働価値説</vt:lpstr>
      <vt:lpstr>表のサンプル</vt:lpstr>
      <vt:lpstr>棒グラフのサンプル</vt:lpstr>
      <vt:lpstr>折れ線グラフのサンプル</vt:lpstr>
      <vt:lpstr>散布図グラフのサンプル</vt:lpstr>
      <vt:lpstr>円グラフのサンプル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ムラカミエイゴ</dc:creator>
  <cp:lastModifiedBy>ムラカミエイゴ</cp:lastModifiedBy>
  <cp:revision>51</cp:revision>
  <dcterms:created xsi:type="dcterms:W3CDTF">2024-06-28T21:06:41Z</dcterms:created>
  <dcterms:modified xsi:type="dcterms:W3CDTF">2024-07-07T05:24:32Z</dcterms:modified>
</cp:coreProperties>
</file>